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3C8CA2-A3FB-47BB-BB29-81A69E832700}" type="doc">
      <dgm:prSet loTypeId="urn:microsoft.com/office/officeart/2005/8/layout/cycle4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2F392BF-F43D-4ECE-9765-878563AB0909}">
      <dgm:prSet phldrT="[Text]"/>
      <dgm:spPr>
        <a:solidFill>
          <a:srgbClr val="92D050"/>
        </a:solidFill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Entry into Base</a:t>
          </a:r>
          <a:endParaRPr lang="en-US" b="1" dirty="0">
            <a:solidFill>
              <a:schemeClr val="tx1"/>
            </a:solidFill>
          </a:endParaRPr>
        </a:p>
      </dgm:t>
    </dgm:pt>
    <dgm:pt modelId="{0E4671E0-2B3C-4923-B8B6-C94D27D3C131}" type="parTrans" cxnId="{0E1ADA7D-01C5-4CFC-B021-DCE0342A3570}">
      <dgm:prSet/>
      <dgm:spPr/>
      <dgm:t>
        <a:bodyPr/>
        <a:lstStyle/>
        <a:p>
          <a:endParaRPr lang="en-US"/>
        </a:p>
      </dgm:t>
    </dgm:pt>
    <dgm:pt modelId="{146310E4-7F1E-45CA-B813-7DE0DABD6F97}" type="sibTrans" cxnId="{0E1ADA7D-01C5-4CFC-B021-DCE0342A3570}">
      <dgm:prSet/>
      <dgm:spPr/>
      <dgm:t>
        <a:bodyPr/>
        <a:lstStyle/>
        <a:p>
          <a:endParaRPr lang="en-US"/>
        </a:p>
      </dgm:t>
    </dgm:pt>
    <dgm:pt modelId="{9152CFF2-8E99-4B06-8F90-6888D4F152CA}">
      <dgm:prSet phldrT="[Text]" custT="1"/>
      <dgm:spPr/>
      <dgm:t>
        <a:bodyPr/>
        <a:lstStyle/>
        <a:p>
          <a:r>
            <a:rPr lang="en-US" sz="1200" dirty="0" smtClean="0"/>
            <a:t>EHCP</a:t>
          </a:r>
          <a:endParaRPr lang="en-US" sz="1200" dirty="0"/>
        </a:p>
      </dgm:t>
    </dgm:pt>
    <dgm:pt modelId="{BDA1FEEE-664E-4B04-B11A-915C2B057727}" type="parTrans" cxnId="{62C80C02-B9A3-4AE6-BC99-7DE6E4001FE4}">
      <dgm:prSet/>
      <dgm:spPr/>
      <dgm:t>
        <a:bodyPr/>
        <a:lstStyle/>
        <a:p>
          <a:endParaRPr lang="en-US"/>
        </a:p>
      </dgm:t>
    </dgm:pt>
    <dgm:pt modelId="{AF650F5D-43D8-4754-BEFD-DCD452106814}" type="sibTrans" cxnId="{62C80C02-B9A3-4AE6-BC99-7DE6E4001FE4}">
      <dgm:prSet/>
      <dgm:spPr/>
      <dgm:t>
        <a:bodyPr/>
        <a:lstStyle/>
        <a:p>
          <a:endParaRPr lang="en-US"/>
        </a:p>
      </dgm:t>
    </dgm:pt>
    <dgm:pt modelId="{4346F00E-4DF5-4701-BCC5-DA3BAFAA43F6}">
      <dgm:prSet phldrT="[Text]"/>
      <dgm:spPr>
        <a:solidFill>
          <a:srgbClr val="FF0000"/>
        </a:solidFill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Key Teaching Tools</a:t>
          </a:r>
          <a:endParaRPr lang="en-US" b="1" dirty="0">
            <a:solidFill>
              <a:schemeClr val="tx1"/>
            </a:solidFill>
          </a:endParaRPr>
        </a:p>
      </dgm:t>
    </dgm:pt>
    <dgm:pt modelId="{D734882D-EBFA-4907-BF6C-39C988328D60}" type="parTrans" cxnId="{1ECF00AA-9D6A-4397-AAC0-4F11CA10B6BA}">
      <dgm:prSet/>
      <dgm:spPr/>
      <dgm:t>
        <a:bodyPr/>
        <a:lstStyle/>
        <a:p>
          <a:endParaRPr lang="en-US"/>
        </a:p>
      </dgm:t>
    </dgm:pt>
    <dgm:pt modelId="{05454AC8-A991-469C-B6CC-368E75F17641}" type="sibTrans" cxnId="{1ECF00AA-9D6A-4397-AAC0-4F11CA10B6BA}">
      <dgm:prSet/>
      <dgm:spPr/>
      <dgm:t>
        <a:bodyPr/>
        <a:lstStyle/>
        <a:p>
          <a:endParaRPr lang="en-US"/>
        </a:p>
      </dgm:t>
    </dgm:pt>
    <dgm:pt modelId="{9BCAA2FC-0E5D-4013-B74F-AC1709EEB626}">
      <dgm:prSet phldrT="[Text]" custT="1"/>
      <dgm:spPr/>
      <dgm:t>
        <a:bodyPr/>
        <a:lstStyle/>
        <a:p>
          <a:r>
            <a:rPr lang="en-US" sz="1200" dirty="0" smtClean="0"/>
            <a:t>Emotional Intelligence</a:t>
          </a:r>
          <a:endParaRPr lang="en-US" sz="1200" dirty="0"/>
        </a:p>
      </dgm:t>
    </dgm:pt>
    <dgm:pt modelId="{972B3593-3C0F-4A41-8ADD-289905E04598}" type="parTrans" cxnId="{45F20901-1386-4448-8E33-73BDBC1BB3A1}">
      <dgm:prSet/>
      <dgm:spPr/>
      <dgm:t>
        <a:bodyPr/>
        <a:lstStyle/>
        <a:p>
          <a:endParaRPr lang="en-US"/>
        </a:p>
      </dgm:t>
    </dgm:pt>
    <dgm:pt modelId="{AB065DA6-FFBC-410C-8F97-17FE54716E58}" type="sibTrans" cxnId="{45F20901-1386-4448-8E33-73BDBC1BB3A1}">
      <dgm:prSet/>
      <dgm:spPr/>
      <dgm:t>
        <a:bodyPr/>
        <a:lstStyle/>
        <a:p>
          <a:endParaRPr lang="en-US"/>
        </a:p>
      </dgm:t>
    </dgm:pt>
    <dgm:pt modelId="{22DFE5DD-33C4-4021-BD8D-C38CCFAA312F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Main School Links</a:t>
          </a:r>
          <a:endParaRPr lang="en-US" b="1" dirty="0">
            <a:solidFill>
              <a:schemeClr val="tx1"/>
            </a:solidFill>
          </a:endParaRPr>
        </a:p>
      </dgm:t>
    </dgm:pt>
    <dgm:pt modelId="{AA224979-4001-48AA-9F47-D9A022D4AFBC}" type="parTrans" cxnId="{FC6971CA-50F4-4B87-B54C-2B971E607257}">
      <dgm:prSet/>
      <dgm:spPr/>
      <dgm:t>
        <a:bodyPr/>
        <a:lstStyle/>
        <a:p>
          <a:endParaRPr lang="en-US"/>
        </a:p>
      </dgm:t>
    </dgm:pt>
    <dgm:pt modelId="{FDBD08A3-5CC1-4E08-87B5-E1E0BF87D61B}" type="sibTrans" cxnId="{FC6971CA-50F4-4B87-B54C-2B971E607257}">
      <dgm:prSet/>
      <dgm:spPr/>
      <dgm:t>
        <a:bodyPr/>
        <a:lstStyle/>
        <a:p>
          <a:endParaRPr lang="en-US"/>
        </a:p>
      </dgm:t>
    </dgm:pt>
    <dgm:pt modelId="{224CB289-8AB1-4791-BF62-87AC95ACC043}">
      <dgm:prSet phldrT="[Text]"/>
      <dgm:spPr>
        <a:solidFill>
          <a:srgbClr val="FFFF00"/>
        </a:solidFill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Assessment</a:t>
          </a:r>
          <a:endParaRPr lang="en-US" b="1" dirty="0">
            <a:solidFill>
              <a:schemeClr val="tx1"/>
            </a:solidFill>
          </a:endParaRPr>
        </a:p>
      </dgm:t>
    </dgm:pt>
    <dgm:pt modelId="{FF9A9360-29E0-4FAE-9979-D27CF59A98C9}" type="parTrans" cxnId="{22AE1DC5-CA23-4EFB-A68C-DAF6D2EFC605}">
      <dgm:prSet/>
      <dgm:spPr/>
      <dgm:t>
        <a:bodyPr/>
        <a:lstStyle/>
        <a:p>
          <a:endParaRPr lang="en-US"/>
        </a:p>
      </dgm:t>
    </dgm:pt>
    <dgm:pt modelId="{34D67032-06C2-4D18-9AFE-40FE6EEAE990}" type="sibTrans" cxnId="{22AE1DC5-CA23-4EFB-A68C-DAF6D2EFC605}">
      <dgm:prSet/>
      <dgm:spPr/>
      <dgm:t>
        <a:bodyPr/>
        <a:lstStyle/>
        <a:p>
          <a:endParaRPr lang="en-US"/>
        </a:p>
      </dgm:t>
    </dgm:pt>
    <dgm:pt modelId="{DE50837E-734F-4469-B613-ADF627A8C9B0}">
      <dgm:prSet phldrT="[Text]" custT="1"/>
      <dgm:spPr/>
      <dgm:t>
        <a:bodyPr/>
        <a:lstStyle/>
        <a:p>
          <a:r>
            <a:rPr lang="en-US" sz="1200" dirty="0" smtClean="0"/>
            <a:t>Reports from  Teachers &amp; other professionals </a:t>
          </a:r>
          <a:endParaRPr lang="en-US" sz="1200" dirty="0"/>
        </a:p>
      </dgm:t>
    </dgm:pt>
    <dgm:pt modelId="{7AAA9119-2AB2-4774-8B23-18BEE18D1F96}" type="parTrans" cxnId="{DF6BBDE3-78C4-4D27-875B-6BA28FEAB2D4}">
      <dgm:prSet/>
      <dgm:spPr/>
      <dgm:t>
        <a:bodyPr/>
        <a:lstStyle/>
        <a:p>
          <a:endParaRPr lang="en-US"/>
        </a:p>
      </dgm:t>
    </dgm:pt>
    <dgm:pt modelId="{7ACB9FF6-F893-49D5-A51E-2DD8AAEB0BD6}" type="sibTrans" cxnId="{DF6BBDE3-78C4-4D27-875B-6BA28FEAB2D4}">
      <dgm:prSet/>
      <dgm:spPr/>
      <dgm:t>
        <a:bodyPr/>
        <a:lstStyle/>
        <a:p>
          <a:endParaRPr lang="en-US"/>
        </a:p>
      </dgm:t>
    </dgm:pt>
    <dgm:pt modelId="{7545DE1C-513A-45AD-8BEA-A60E34DEF642}">
      <dgm:prSet phldrT="[Text]" custT="1"/>
      <dgm:spPr/>
      <dgm:t>
        <a:bodyPr/>
        <a:lstStyle/>
        <a:p>
          <a:r>
            <a:rPr lang="en-US" sz="1200" dirty="0" smtClean="0"/>
            <a:t>In school teacher discussions</a:t>
          </a:r>
          <a:endParaRPr lang="en-US" sz="1200" dirty="0"/>
        </a:p>
      </dgm:t>
    </dgm:pt>
    <dgm:pt modelId="{7253A708-555B-4958-808D-1D0F9B7A5E7D}" type="parTrans" cxnId="{B1A1DED2-BF26-465B-80AD-BC39F601EF29}">
      <dgm:prSet/>
      <dgm:spPr/>
      <dgm:t>
        <a:bodyPr/>
        <a:lstStyle/>
        <a:p>
          <a:endParaRPr lang="en-US"/>
        </a:p>
      </dgm:t>
    </dgm:pt>
    <dgm:pt modelId="{B44E591F-9610-44FE-96D7-24C76710FB4D}" type="sibTrans" cxnId="{B1A1DED2-BF26-465B-80AD-BC39F601EF29}">
      <dgm:prSet/>
      <dgm:spPr/>
      <dgm:t>
        <a:bodyPr/>
        <a:lstStyle/>
        <a:p>
          <a:endParaRPr lang="en-US"/>
        </a:p>
      </dgm:t>
    </dgm:pt>
    <dgm:pt modelId="{9D00D3D8-6F5E-473A-975F-8F2034F62D76}">
      <dgm:prSet phldrT="[Text]" custT="1"/>
      <dgm:spPr/>
      <dgm:t>
        <a:bodyPr/>
        <a:lstStyle/>
        <a:p>
          <a:r>
            <a:rPr lang="en-US" sz="1200" dirty="0" smtClean="0"/>
            <a:t>IRT referral/suggestion</a:t>
          </a:r>
          <a:endParaRPr lang="en-US" sz="1200" dirty="0"/>
        </a:p>
      </dgm:t>
    </dgm:pt>
    <dgm:pt modelId="{2862D90B-0097-4A0D-B474-4F5F2D348568}" type="parTrans" cxnId="{6D483A32-F8BD-4F9C-827E-DD59AD16776B}">
      <dgm:prSet/>
      <dgm:spPr/>
      <dgm:t>
        <a:bodyPr/>
        <a:lstStyle/>
        <a:p>
          <a:endParaRPr lang="en-US"/>
        </a:p>
      </dgm:t>
    </dgm:pt>
    <dgm:pt modelId="{259FC02D-F75F-4218-B11F-681D8DB3CFE2}" type="sibTrans" cxnId="{6D483A32-F8BD-4F9C-827E-DD59AD16776B}">
      <dgm:prSet/>
      <dgm:spPr/>
      <dgm:t>
        <a:bodyPr/>
        <a:lstStyle/>
        <a:p>
          <a:endParaRPr lang="en-US"/>
        </a:p>
      </dgm:t>
    </dgm:pt>
    <dgm:pt modelId="{795DCB8B-EA42-4963-AEE6-87AB75D1F662}">
      <dgm:prSet phldrT="[Text]" custT="1"/>
      <dgm:spPr/>
      <dgm:t>
        <a:bodyPr/>
        <a:lstStyle/>
        <a:p>
          <a:r>
            <a:rPr lang="en-US" sz="1200" dirty="0" smtClean="0"/>
            <a:t>Communication</a:t>
          </a:r>
          <a:endParaRPr lang="en-US" sz="1200" dirty="0"/>
        </a:p>
      </dgm:t>
    </dgm:pt>
    <dgm:pt modelId="{664E5F2A-F068-4D97-9007-F53C667C470A}" type="parTrans" cxnId="{9B29D3D8-7B1D-4D98-B90B-05E7603FF235}">
      <dgm:prSet/>
      <dgm:spPr/>
      <dgm:t>
        <a:bodyPr/>
        <a:lstStyle/>
        <a:p>
          <a:endParaRPr lang="en-US"/>
        </a:p>
      </dgm:t>
    </dgm:pt>
    <dgm:pt modelId="{FD414204-A6CC-4C9C-AB6E-85CC28322B49}" type="sibTrans" cxnId="{9B29D3D8-7B1D-4D98-B90B-05E7603FF235}">
      <dgm:prSet/>
      <dgm:spPr/>
      <dgm:t>
        <a:bodyPr/>
        <a:lstStyle/>
        <a:p>
          <a:endParaRPr lang="en-US"/>
        </a:p>
      </dgm:t>
    </dgm:pt>
    <dgm:pt modelId="{B7B8BE0D-BA87-4911-A880-7D1F24C6BED5}">
      <dgm:prSet phldrT="[Text]" custT="1"/>
      <dgm:spPr/>
      <dgm:t>
        <a:bodyPr/>
        <a:lstStyle/>
        <a:p>
          <a:r>
            <a:rPr lang="en-US" sz="1200" dirty="0" smtClean="0"/>
            <a:t>Social Skills</a:t>
          </a:r>
          <a:endParaRPr lang="en-US" sz="1200" dirty="0"/>
        </a:p>
      </dgm:t>
    </dgm:pt>
    <dgm:pt modelId="{1DF5781D-EC7A-4733-B2AB-AD0A8D2E7F10}" type="parTrans" cxnId="{A9030195-2173-4B2C-A0FB-48274CF99A43}">
      <dgm:prSet/>
      <dgm:spPr/>
      <dgm:t>
        <a:bodyPr/>
        <a:lstStyle/>
        <a:p>
          <a:endParaRPr lang="en-US"/>
        </a:p>
      </dgm:t>
    </dgm:pt>
    <dgm:pt modelId="{09408E4D-5015-474D-B612-CF9626B92235}" type="sibTrans" cxnId="{A9030195-2173-4B2C-A0FB-48274CF99A43}">
      <dgm:prSet/>
      <dgm:spPr/>
      <dgm:t>
        <a:bodyPr/>
        <a:lstStyle/>
        <a:p>
          <a:endParaRPr lang="en-US"/>
        </a:p>
      </dgm:t>
    </dgm:pt>
    <dgm:pt modelId="{AF795010-17BF-4570-82F0-D03595E96205}">
      <dgm:prSet phldrT="[Text]" custT="1"/>
      <dgm:spPr/>
      <dgm:t>
        <a:bodyPr/>
        <a:lstStyle/>
        <a:p>
          <a:r>
            <a:rPr lang="en-US" sz="1200" dirty="0" smtClean="0"/>
            <a:t>Identity</a:t>
          </a:r>
          <a:endParaRPr lang="en-US" sz="1200" dirty="0"/>
        </a:p>
      </dgm:t>
    </dgm:pt>
    <dgm:pt modelId="{572BBCF4-C2F4-4F0D-945D-C1D1B1488982}" type="parTrans" cxnId="{EA22A36F-C81F-46F6-9916-2DB1FBC68EA0}">
      <dgm:prSet/>
      <dgm:spPr/>
      <dgm:t>
        <a:bodyPr/>
        <a:lstStyle/>
        <a:p>
          <a:endParaRPr lang="en-US"/>
        </a:p>
      </dgm:t>
    </dgm:pt>
    <dgm:pt modelId="{5843CFBB-5BDA-49B4-8BCA-331428860E35}" type="sibTrans" cxnId="{EA22A36F-C81F-46F6-9916-2DB1FBC68EA0}">
      <dgm:prSet/>
      <dgm:spPr/>
      <dgm:t>
        <a:bodyPr/>
        <a:lstStyle/>
        <a:p>
          <a:endParaRPr lang="en-US"/>
        </a:p>
      </dgm:t>
    </dgm:pt>
    <dgm:pt modelId="{035D6994-9DD5-49C7-AAB1-38E2C2B28C64}">
      <dgm:prSet phldrT="[Text]" custT="1"/>
      <dgm:spPr/>
      <dgm:t>
        <a:bodyPr/>
        <a:lstStyle/>
        <a:p>
          <a:r>
            <a:rPr lang="en-US" sz="1200" dirty="0" smtClean="0"/>
            <a:t>Interventions</a:t>
          </a:r>
          <a:endParaRPr lang="en-US" sz="1200" dirty="0"/>
        </a:p>
      </dgm:t>
    </dgm:pt>
    <dgm:pt modelId="{D679A678-0B42-477F-814F-973D1EBAC070}" type="parTrans" cxnId="{26710007-2CEA-4C11-B7DD-FC6B97E3F84E}">
      <dgm:prSet/>
      <dgm:spPr/>
      <dgm:t>
        <a:bodyPr/>
        <a:lstStyle/>
        <a:p>
          <a:endParaRPr lang="en-US"/>
        </a:p>
      </dgm:t>
    </dgm:pt>
    <dgm:pt modelId="{2F64FB97-3C92-4AC0-93F3-D849184D27B7}" type="sibTrans" cxnId="{26710007-2CEA-4C11-B7DD-FC6B97E3F84E}">
      <dgm:prSet/>
      <dgm:spPr/>
      <dgm:t>
        <a:bodyPr/>
        <a:lstStyle/>
        <a:p>
          <a:endParaRPr lang="en-US"/>
        </a:p>
      </dgm:t>
    </dgm:pt>
    <dgm:pt modelId="{E078C1FA-8F46-46B4-9CFE-5D46E9EFDE81}">
      <dgm:prSet phldrT="[Text]" custT="1"/>
      <dgm:spPr/>
      <dgm:t>
        <a:bodyPr/>
        <a:lstStyle/>
        <a:p>
          <a:pPr algn="l"/>
          <a:r>
            <a:rPr lang="en-US" sz="1000" dirty="0" smtClean="0"/>
            <a:t>    English</a:t>
          </a:r>
          <a:endParaRPr lang="en-US" sz="1000" dirty="0"/>
        </a:p>
      </dgm:t>
    </dgm:pt>
    <dgm:pt modelId="{56401739-2D72-44D7-966A-CB51530A2F3F}" type="parTrans" cxnId="{3157B19A-4C28-4E1A-B46F-B3A0790F7076}">
      <dgm:prSet/>
      <dgm:spPr/>
      <dgm:t>
        <a:bodyPr/>
        <a:lstStyle/>
        <a:p>
          <a:endParaRPr lang="en-US"/>
        </a:p>
      </dgm:t>
    </dgm:pt>
    <dgm:pt modelId="{83E3AB68-CAE9-45A4-862D-2238CE208423}" type="sibTrans" cxnId="{3157B19A-4C28-4E1A-B46F-B3A0790F7076}">
      <dgm:prSet/>
      <dgm:spPr/>
      <dgm:t>
        <a:bodyPr/>
        <a:lstStyle/>
        <a:p>
          <a:endParaRPr lang="en-US"/>
        </a:p>
      </dgm:t>
    </dgm:pt>
    <dgm:pt modelId="{4C978EC1-6E7A-4EC8-9D2C-1D3698155359}">
      <dgm:prSet phldrT="[Text]" custT="1"/>
      <dgm:spPr/>
      <dgm:t>
        <a:bodyPr/>
        <a:lstStyle/>
        <a:p>
          <a:pPr algn="l"/>
          <a:r>
            <a:rPr lang="en-US" sz="1000" dirty="0" smtClean="0"/>
            <a:t>    </a:t>
          </a:r>
          <a:r>
            <a:rPr lang="en-US" sz="1000" dirty="0" err="1" smtClean="0"/>
            <a:t>Maths</a:t>
          </a:r>
          <a:endParaRPr lang="en-US" sz="1000" dirty="0"/>
        </a:p>
      </dgm:t>
    </dgm:pt>
    <dgm:pt modelId="{9FEB6C72-E447-436E-A239-C4876D3549EC}" type="parTrans" cxnId="{BF77D3A6-7DA7-4D4A-85AE-A28DD08FD221}">
      <dgm:prSet/>
      <dgm:spPr/>
      <dgm:t>
        <a:bodyPr/>
        <a:lstStyle/>
        <a:p>
          <a:endParaRPr lang="en-US"/>
        </a:p>
      </dgm:t>
    </dgm:pt>
    <dgm:pt modelId="{40AAEC6F-977A-4393-9E7C-43A68B1FDF90}" type="sibTrans" cxnId="{BF77D3A6-7DA7-4D4A-85AE-A28DD08FD221}">
      <dgm:prSet/>
      <dgm:spPr/>
      <dgm:t>
        <a:bodyPr/>
        <a:lstStyle/>
        <a:p>
          <a:endParaRPr lang="en-US"/>
        </a:p>
      </dgm:t>
    </dgm:pt>
    <dgm:pt modelId="{31313E4C-2EC0-459C-8F9D-9931655E4E28}">
      <dgm:prSet phldrT="[Text]" custT="1"/>
      <dgm:spPr/>
      <dgm:t>
        <a:bodyPr/>
        <a:lstStyle/>
        <a:p>
          <a:pPr algn="l"/>
          <a:r>
            <a:rPr lang="en-US" sz="1000" dirty="0" smtClean="0"/>
            <a:t>    Art</a:t>
          </a:r>
          <a:endParaRPr lang="en-US" sz="1000" dirty="0"/>
        </a:p>
      </dgm:t>
    </dgm:pt>
    <dgm:pt modelId="{D967BA22-550E-43D4-BAF5-FF9BEDA0C6A3}" type="parTrans" cxnId="{E6397CD8-381C-4027-86CD-5B019812D5BA}">
      <dgm:prSet/>
      <dgm:spPr/>
      <dgm:t>
        <a:bodyPr/>
        <a:lstStyle/>
        <a:p>
          <a:endParaRPr lang="en-US"/>
        </a:p>
      </dgm:t>
    </dgm:pt>
    <dgm:pt modelId="{781DAA33-A44C-4786-A6DE-47F33BEA0845}" type="sibTrans" cxnId="{E6397CD8-381C-4027-86CD-5B019812D5BA}">
      <dgm:prSet/>
      <dgm:spPr/>
      <dgm:t>
        <a:bodyPr/>
        <a:lstStyle/>
        <a:p>
          <a:endParaRPr lang="en-US"/>
        </a:p>
      </dgm:t>
    </dgm:pt>
    <dgm:pt modelId="{F07193B0-D880-4EE8-85BB-911A29E18035}">
      <dgm:prSet phldrT="[Text]" custT="1"/>
      <dgm:spPr/>
      <dgm:t>
        <a:bodyPr/>
        <a:lstStyle/>
        <a:p>
          <a:pPr algn="l"/>
          <a:r>
            <a:rPr lang="en-US" sz="1000" dirty="0" smtClean="0"/>
            <a:t>     PE</a:t>
          </a:r>
          <a:endParaRPr lang="en-US" sz="1000" dirty="0"/>
        </a:p>
      </dgm:t>
    </dgm:pt>
    <dgm:pt modelId="{7FEF8279-A913-422E-812F-058D54CBD003}" type="parTrans" cxnId="{3F15E1F4-0BC9-4D50-A2B6-DAFEFC43DBD8}">
      <dgm:prSet/>
      <dgm:spPr/>
      <dgm:t>
        <a:bodyPr/>
        <a:lstStyle/>
        <a:p>
          <a:endParaRPr lang="en-US"/>
        </a:p>
      </dgm:t>
    </dgm:pt>
    <dgm:pt modelId="{B7C4EE06-96A3-4FD1-B2A8-F537D30BBA97}" type="sibTrans" cxnId="{3F15E1F4-0BC9-4D50-A2B6-DAFEFC43DBD8}">
      <dgm:prSet/>
      <dgm:spPr/>
      <dgm:t>
        <a:bodyPr/>
        <a:lstStyle/>
        <a:p>
          <a:endParaRPr lang="en-US"/>
        </a:p>
      </dgm:t>
    </dgm:pt>
    <dgm:pt modelId="{61317BB5-1A88-4DA9-8B81-D72CB2079FE8}">
      <dgm:prSet phldrT="[Text]" custT="1"/>
      <dgm:spPr/>
      <dgm:t>
        <a:bodyPr/>
        <a:lstStyle/>
        <a:p>
          <a:pPr algn="l"/>
          <a:r>
            <a:rPr lang="en-US" sz="1000" dirty="0" smtClean="0"/>
            <a:t>     Science</a:t>
          </a:r>
          <a:endParaRPr lang="en-US" sz="1000" dirty="0"/>
        </a:p>
      </dgm:t>
    </dgm:pt>
    <dgm:pt modelId="{D73A40BD-3ED0-4725-B6A6-621814252C8C}" type="parTrans" cxnId="{733A750C-6282-4C47-9944-E1630993C764}">
      <dgm:prSet/>
      <dgm:spPr/>
      <dgm:t>
        <a:bodyPr/>
        <a:lstStyle/>
        <a:p>
          <a:endParaRPr lang="en-US"/>
        </a:p>
      </dgm:t>
    </dgm:pt>
    <dgm:pt modelId="{55788A40-318E-4056-A0DB-5FDFC9B23E50}" type="sibTrans" cxnId="{733A750C-6282-4C47-9944-E1630993C764}">
      <dgm:prSet/>
      <dgm:spPr/>
      <dgm:t>
        <a:bodyPr/>
        <a:lstStyle/>
        <a:p>
          <a:endParaRPr lang="en-US"/>
        </a:p>
      </dgm:t>
    </dgm:pt>
    <dgm:pt modelId="{F2E484F5-4F24-4078-B78B-F43EC31D72FE}">
      <dgm:prSet phldrT="[Text]" custT="1"/>
      <dgm:spPr/>
      <dgm:t>
        <a:bodyPr/>
        <a:lstStyle/>
        <a:p>
          <a:pPr algn="l"/>
          <a:r>
            <a:rPr lang="en-US" sz="1000" dirty="0" smtClean="0"/>
            <a:t>     Computing</a:t>
          </a:r>
          <a:endParaRPr lang="en-US" sz="1000" dirty="0"/>
        </a:p>
      </dgm:t>
    </dgm:pt>
    <dgm:pt modelId="{D9E78ECE-FA58-4849-8317-63EBF30B1327}" type="parTrans" cxnId="{AAB78F90-7133-45DF-90B0-8C7E82264D7A}">
      <dgm:prSet/>
      <dgm:spPr/>
      <dgm:t>
        <a:bodyPr/>
        <a:lstStyle/>
        <a:p>
          <a:endParaRPr lang="en-US"/>
        </a:p>
      </dgm:t>
    </dgm:pt>
    <dgm:pt modelId="{0D53608C-A94D-4B10-83C8-FF3F76D68DFF}" type="sibTrans" cxnId="{AAB78F90-7133-45DF-90B0-8C7E82264D7A}">
      <dgm:prSet/>
      <dgm:spPr/>
      <dgm:t>
        <a:bodyPr/>
        <a:lstStyle/>
        <a:p>
          <a:endParaRPr lang="en-US"/>
        </a:p>
      </dgm:t>
    </dgm:pt>
    <dgm:pt modelId="{261B67F5-3C5E-4650-83A7-0F30CE271D2E}">
      <dgm:prSet phldrT="[Text]" custT="1"/>
      <dgm:spPr/>
      <dgm:t>
        <a:bodyPr/>
        <a:lstStyle/>
        <a:p>
          <a:pPr algn="l"/>
          <a:r>
            <a:rPr lang="en-US" sz="1000" dirty="0" smtClean="0"/>
            <a:t>      IRT</a:t>
          </a:r>
          <a:endParaRPr lang="en-US" sz="1000" dirty="0"/>
        </a:p>
      </dgm:t>
    </dgm:pt>
    <dgm:pt modelId="{E8DBF598-77E2-4A02-9DE6-3201F7BC4718}" type="parTrans" cxnId="{2C844929-1F6C-4A2D-A41E-C41E4DD4BD37}">
      <dgm:prSet/>
      <dgm:spPr/>
      <dgm:t>
        <a:bodyPr/>
        <a:lstStyle/>
        <a:p>
          <a:endParaRPr lang="en-US"/>
        </a:p>
      </dgm:t>
    </dgm:pt>
    <dgm:pt modelId="{22422D6C-2C48-444C-A20D-0F1C66610F6F}" type="sibTrans" cxnId="{2C844929-1F6C-4A2D-A41E-C41E4DD4BD37}">
      <dgm:prSet/>
      <dgm:spPr/>
      <dgm:t>
        <a:bodyPr/>
        <a:lstStyle/>
        <a:p>
          <a:endParaRPr lang="en-US"/>
        </a:p>
      </dgm:t>
    </dgm:pt>
    <dgm:pt modelId="{4B8979E1-BA2C-447B-9DDE-3CFBAB7789A3}">
      <dgm:prSet phldrT="[Text]" custT="1"/>
      <dgm:spPr/>
      <dgm:t>
        <a:bodyPr/>
        <a:lstStyle/>
        <a:p>
          <a:r>
            <a:rPr lang="en-US" sz="1200" dirty="0" smtClean="0"/>
            <a:t>Students Stress Survey</a:t>
          </a:r>
          <a:endParaRPr lang="en-US" sz="1200" dirty="0"/>
        </a:p>
      </dgm:t>
    </dgm:pt>
    <dgm:pt modelId="{A182E0A4-CB61-4CAE-BAAE-A505172E7704}" type="parTrans" cxnId="{95F608E0-354A-4E5B-B124-297A7BBDE748}">
      <dgm:prSet/>
      <dgm:spPr/>
      <dgm:t>
        <a:bodyPr/>
        <a:lstStyle/>
        <a:p>
          <a:endParaRPr lang="en-US"/>
        </a:p>
      </dgm:t>
    </dgm:pt>
    <dgm:pt modelId="{E73225A2-D770-4515-A986-87C29B643F5C}" type="sibTrans" cxnId="{95F608E0-354A-4E5B-B124-297A7BBDE748}">
      <dgm:prSet/>
      <dgm:spPr/>
      <dgm:t>
        <a:bodyPr/>
        <a:lstStyle/>
        <a:p>
          <a:endParaRPr lang="en-US"/>
        </a:p>
      </dgm:t>
    </dgm:pt>
    <dgm:pt modelId="{0921B285-00FD-406E-BC92-1FEB97309C57}">
      <dgm:prSet phldrT="[Text]" custT="1"/>
      <dgm:spPr/>
      <dgm:t>
        <a:bodyPr/>
        <a:lstStyle/>
        <a:p>
          <a:r>
            <a:rPr lang="en-US" sz="1200" dirty="0" smtClean="0"/>
            <a:t>Pupil Questionnaire</a:t>
          </a:r>
          <a:endParaRPr lang="en-US" sz="1200" dirty="0"/>
        </a:p>
      </dgm:t>
    </dgm:pt>
    <dgm:pt modelId="{9EBCA4BA-942D-494A-9AAD-C0986CD16380}" type="parTrans" cxnId="{817DB91A-4873-468A-A8E0-BCC7B439F742}">
      <dgm:prSet/>
      <dgm:spPr/>
      <dgm:t>
        <a:bodyPr/>
        <a:lstStyle/>
        <a:p>
          <a:endParaRPr lang="en-US"/>
        </a:p>
      </dgm:t>
    </dgm:pt>
    <dgm:pt modelId="{2CD3895D-D1BA-4C99-B1CA-4AADEA89761B}" type="sibTrans" cxnId="{817DB91A-4873-468A-A8E0-BCC7B439F742}">
      <dgm:prSet/>
      <dgm:spPr/>
      <dgm:t>
        <a:bodyPr/>
        <a:lstStyle/>
        <a:p>
          <a:endParaRPr lang="en-US"/>
        </a:p>
      </dgm:t>
    </dgm:pt>
    <dgm:pt modelId="{0BA226F4-D98F-4DAB-BB8D-027D32338FE7}">
      <dgm:prSet phldrT="[Text]" custT="1"/>
      <dgm:spPr/>
      <dgm:t>
        <a:bodyPr/>
        <a:lstStyle/>
        <a:p>
          <a:r>
            <a:rPr lang="en-US" sz="1200" dirty="0" smtClean="0"/>
            <a:t>Staff Questionnaires and communication</a:t>
          </a:r>
          <a:endParaRPr lang="en-US" sz="1200" dirty="0"/>
        </a:p>
      </dgm:t>
    </dgm:pt>
    <dgm:pt modelId="{EF619041-C107-467F-8F41-AF09CE84E286}" type="parTrans" cxnId="{96C82416-5FEF-4CBE-AE35-64393E846F18}">
      <dgm:prSet/>
      <dgm:spPr/>
      <dgm:t>
        <a:bodyPr/>
        <a:lstStyle/>
        <a:p>
          <a:endParaRPr lang="en-US"/>
        </a:p>
      </dgm:t>
    </dgm:pt>
    <dgm:pt modelId="{173E5530-7D15-4CF3-892D-D55343941582}" type="sibTrans" cxnId="{96C82416-5FEF-4CBE-AE35-64393E846F18}">
      <dgm:prSet/>
      <dgm:spPr/>
      <dgm:t>
        <a:bodyPr/>
        <a:lstStyle/>
        <a:p>
          <a:endParaRPr lang="en-US"/>
        </a:p>
      </dgm:t>
    </dgm:pt>
    <dgm:pt modelId="{62C53370-691B-443B-A815-EE35A6ADD075}">
      <dgm:prSet phldrT="[Text]" custT="1"/>
      <dgm:spPr/>
      <dgm:t>
        <a:bodyPr/>
        <a:lstStyle/>
        <a:p>
          <a:r>
            <a:rPr lang="en-US" sz="1200" dirty="0" smtClean="0"/>
            <a:t>Student Voice </a:t>
          </a:r>
          <a:endParaRPr lang="en-US" sz="1200" dirty="0"/>
        </a:p>
      </dgm:t>
    </dgm:pt>
    <dgm:pt modelId="{0C784207-B0E3-470E-9405-CC9382503C87}" type="parTrans" cxnId="{03719977-00FF-4E27-9E11-7187F4A70100}">
      <dgm:prSet/>
      <dgm:spPr/>
      <dgm:t>
        <a:bodyPr/>
        <a:lstStyle/>
        <a:p>
          <a:endParaRPr lang="en-US"/>
        </a:p>
      </dgm:t>
    </dgm:pt>
    <dgm:pt modelId="{55375B55-A6E5-4F06-A961-20C1E3DEC29C}" type="sibTrans" cxnId="{03719977-00FF-4E27-9E11-7187F4A70100}">
      <dgm:prSet/>
      <dgm:spPr/>
      <dgm:t>
        <a:bodyPr/>
        <a:lstStyle/>
        <a:p>
          <a:endParaRPr lang="en-US"/>
        </a:p>
      </dgm:t>
    </dgm:pt>
    <dgm:pt modelId="{5304E223-3F6C-46B2-B8D6-F091879854D9}">
      <dgm:prSet phldrT="[Text]" custT="1"/>
      <dgm:spPr/>
      <dgm:t>
        <a:bodyPr/>
        <a:lstStyle/>
        <a:p>
          <a:r>
            <a:rPr lang="en-US" sz="1200" dirty="0" smtClean="0"/>
            <a:t>Parent/ Carer Voice</a:t>
          </a:r>
          <a:endParaRPr lang="en-US" sz="1200" dirty="0"/>
        </a:p>
      </dgm:t>
    </dgm:pt>
    <dgm:pt modelId="{9505A57D-1173-4AE5-B087-42A571967EAE}" type="parTrans" cxnId="{D64E3E92-C9E8-4051-B118-E0A66AD76778}">
      <dgm:prSet/>
      <dgm:spPr/>
      <dgm:t>
        <a:bodyPr/>
        <a:lstStyle/>
        <a:p>
          <a:endParaRPr lang="en-US"/>
        </a:p>
      </dgm:t>
    </dgm:pt>
    <dgm:pt modelId="{7388FBBA-FFD2-4090-85C1-B952FE07F9C5}" type="sibTrans" cxnId="{D64E3E92-C9E8-4051-B118-E0A66AD76778}">
      <dgm:prSet/>
      <dgm:spPr/>
      <dgm:t>
        <a:bodyPr/>
        <a:lstStyle/>
        <a:p>
          <a:endParaRPr lang="en-US"/>
        </a:p>
      </dgm:t>
    </dgm:pt>
    <dgm:pt modelId="{FE52DA72-E854-406A-B552-B1B00898F767}">
      <dgm:prSet phldrT="[Text]" custT="1"/>
      <dgm:spPr/>
      <dgm:t>
        <a:bodyPr/>
        <a:lstStyle/>
        <a:p>
          <a:endParaRPr lang="en-US" sz="1200" dirty="0"/>
        </a:p>
      </dgm:t>
    </dgm:pt>
    <dgm:pt modelId="{C3880CC0-726A-40A9-9716-AA17EDE1B76F}" type="parTrans" cxnId="{4599B2E4-DC78-4A34-8980-445BA14D64FB}">
      <dgm:prSet/>
      <dgm:spPr/>
      <dgm:t>
        <a:bodyPr/>
        <a:lstStyle/>
        <a:p>
          <a:endParaRPr lang="en-US"/>
        </a:p>
      </dgm:t>
    </dgm:pt>
    <dgm:pt modelId="{46D48583-720C-4AE8-83F0-0F05688565D0}" type="sibTrans" cxnId="{4599B2E4-DC78-4A34-8980-445BA14D64FB}">
      <dgm:prSet/>
      <dgm:spPr/>
      <dgm:t>
        <a:bodyPr/>
        <a:lstStyle/>
        <a:p>
          <a:endParaRPr lang="en-US"/>
        </a:p>
      </dgm:t>
    </dgm:pt>
    <dgm:pt modelId="{EAC9D807-41B5-4ECA-93EE-129BD6B5987B}">
      <dgm:prSet phldrT="[Text]" custT="1"/>
      <dgm:spPr/>
      <dgm:t>
        <a:bodyPr/>
        <a:lstStyle/>
        <a:p>
          <a:r>
            <a:rPr lang="en-US" sz="1200" dirty="0" smtClean="0"/>
            <a:t>Base Curriculum Skills </a:t>
          </a:r>
          <a:r>
            <a:rPr lang="en-US" sz="1200" smtClean="0"/>
            <a:t>Progression Document</a:t>
          </a:r>
          <a:endParaRPr lang="en-US" sz="1200" dirty="0"/>
        </a:p>
      </dgm:t>
    </dgm:pt>
    <dgm:pt modelId="{8EFB224E-3F27-446E-B6F6-048EB64E7456}" type="parTrans" cxnId="{C4BB2950-E7BA-4D78-91AC-7BE566A83DD8}">
      <dgm:prSet/>
      <dgm:spPr/>
      <dgm:t>
        <a:bodyPr/>
        <a:lstStyle/>
        <a:p>
          <a:endParaRPr lang="en-US"/>
        </a:p>
      </dgm:t>
    </dgm:pt>
    <dgm:pt modelId="{357ED776-1130-46EF-9306-7469D4339E93}" type="sibTrans" cxnId="{C4BB2950-E7BA-4D78-91AC-7BE566A83DD8}">
      <dgm:prSet/>
      <dgm:spPr/>
      <dgm:t>
        <a:bodyPr/>
        <a:lstStyle/>
        <a:p>
          <a:endParaRPr lang="en-US"/>
        </a:p>
      </dgm:t>
    </dgm:pt>
    <dgm:pt modelId="{5E0499CB-1955-44F2-9DBB-CE7B618607D5}">
      <dgm:prSet phldrT="[Text]" custT="1"/>
      <dgm:spPr/>
      <dgm:t>
        <a:bodyPr/>
        <a:lstStyle/>
        <a:p>
          <a:r>
            <a:rPr lang="en-US" sz="1200" dirty="0" smtClean="0"/>
            <a:t>B4L Gears</a:t>
          </a:r>
          <a:endParaRPr lang="en-US" sz="1200" dirty="0"/>
        </a:p>
      </dgm:t>
    </dgm:pt>
    <dgm:pt modelId="{5E288BD5-F8FD-45C0-BB0E-AF27C1404396}" type="parTrans" cxnId="{DA1AA8C9-8BF4-4EA3-B6E1-4F5582A66CE1}">
      <dgm:prSet/>
      <dgm:spPr/>
      <dgm:t>
        <a:bodyPr/>
        <a:lstStyle/>
        <a:p>
          <a:endParaRPr lang="en-US"/>
        </a:p>
      </dgm:t>
    </dgm:pt>
    <dgm:pt modelId="{7E43497D-C764-42BC-A8B4-2219AF885EE3}" type="sibTrans" cxnId="{DA1AA8C9-8BF4-4EA3-B6E1-4F5582A66CE1}">
      <dgm:prSet/>
      <dgm:spPr/>
      <dgm:t>
        <a:bodyPr/>
        <a:lstStyle/>
        <a:p>
          <a:endParaRPr lang="en-US"/>
        </a:p>
      </dgm:t>
    </dgm:pt>
    <dgm:pt modelId="{D7DA027A-869A-4F75-AA12-49148CF21AFB}">
      <dgm:prSet phldrT="[Text]" custT="1"/>
      <dgm:spPr/>
      <dgm:t>
        <a:bodyPr/>
        <a:lstStyle/>
        <a:p>
          <a:endParaRPr lang="en-US" sz="1200" dirty="0"/>
        </a:p>
      </dgm:t>
    </dgm:pt>
    <dgm:pt modelId="{FF770BDF-2141-41A3-8C7B-F3271DD7B626}" type="parTrans" cxnId="{11D96D94-982F-43EC-8B16-5F9D034B07ED}">
      <dgm:prSet/>
      <dgm:spPr/>
      <dgm:t>
        <a:bodyPr/>
        <a:lstStyle/>
        <a:p>
          <a:endParaRPr lang="en-US"/>
        </a:p>
      </dgm:t>
    </dgm:pt>
    <dgm:pt modelId="{A512C71E-D622-4E29-AC6B-D32454FDAEB6}" type="sibTrans" cxnId="{11D96D94-982F-43EC-8B16-5F9D034B07ED}">
      <dgm:prSet/>
      <dgm:spPr/>
      <dgm:t>
        <a:bodyPr/>
        <a:lstStyle/>
        <a:p>
          <a:endParaRPr lang="en-US"/>
        </a:p>
      </dgm:t>
    </dgm:pt>
    <dgm:pt modelId="{0D734D2E-9A12-4737-8CC7-C8EB94CB179C}" type="pres">
      <dgm:prSet presAssocID="{423C8CA2-A3FB-47BB-BB29-81A69E832700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CE7F62C-3A21-4EAD-B2B0-2877A2291439}" type="pres">
      <dgm:prSet presAssocID="{423C8CA2-A3FB-47BB-BB29-81A69E832700}" presName="children" presStyleCnt="0"/>
      <dgm:spPr/>
    </dgm:pt>
    <dgm:pt modelId="{74C9FB8D-F016-43AD-B8F1-3EE8FFC30977}" type="pres">
      <dgm:prSet presAssocID="{423C8CA2-A3FB-47BB-BB29-81A69E832700}" presName="child1group" presStyleCnt="0"/>
      <dgm:spPr/>
    </dgm:pt>
    <dgm:pt modelId="{B0E89F1B-AC77-40D1-9517-7FBBCC702106}" type="pres">
      <dgm:prSet presAssocID="{423C8CA2-A3FB-47BB-BB29-81A69E832700}" presName="child1" presStyleLbl="bgAcc1" presStyleIdx="0" presStyleCnt="4"/>
      <dgm:spPr/>
      <dgm:t>
        <a:bodyPr/>
        <a:lstStyle/>
        <a:p>
          <a:endParaRPr lang="en-US"/>
        </a:p>
      </dgm:t>
    </dgm:pt>
    <dgm:pt modelId="{40A63835-A82F-488B-839C-BC8AA4D8747A}" type="pres">
      <dgm:prSet presAssocID="{423C8CA2-A3FB-47BB-BB29-81A69E832700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3F7808-07E9-43D6-B4D6-F60E3B5861B5}" type="pres">
      <dgm:prSet presAssocID="{423C8CA2-A3FB-47BB-BB29-81A69E832700}" presName="child2group" presStyleCnt="0"/>
      <dgm:spPr/>
    </dgm:pt>
    <dgm:pt modelId="{07A4EE61-111F-4DB0-A254-8694F4270DCD}" type="pres">
      <dgm:prSet presAssocID="{423C8CA2-A3FB-47BB-BB29-81A69E832700}" presName="child2" presStyleLbl="bgAcc1" presStyleIdx="1" presStyleCnt="4"/>
      <dgm:spPr/>
      <dgm:t>
        <a:bodyPr/>
        <a:lstStyle/>
        <a:p>
          <a:endParaRPr lang="en-US"/>
        </a:p>
      </dgm:t>
    </dgm:pt>
    <dgm:pt modelId="{CE64DCDC-E0FB-4584-8090-CC371864CFEE}" type="pres">
      <dgm:prSet presAssocID="{423C8CA2-A3FB-47BB-BB29-81A69E832700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009174-47B0-40D8-8B00-EA84FD67E000}" type="pres">
      <dgm:prSet presAssocID="{423C8CA2-A3FB-47BB-BB29-81A69E832700}" presName="child3group" presStyleCnt="0"/>
      <dgm:spPr/>
    </dgm:pt>
    <dgm:pt modelId="{20502EA5-A770-422F-9214-F3646D4AB515}" type="pres">
      <dgm:prSet presAssocID="{423C8CA2-A3FB-47BB-BB29-81A69E832700}" presName="child3" presStyleLbl="bgAcc1" presStyleIdx="2" presStyleCnt="4"/>
      <dgm:spPr/>
      <dgm:t>
        <a:bodyPr/>
        <a:lstStyle/>
        <a:p>
          <a:endParaRPr lang="en-US"/>
        </a:p>
      </dgm:t>
    </dgm:pt>
    <dgm:pt modelId="{142AD52E-3A1D-4368-A65E-C1DAF452BC91}" type="pres">
      <dgm:prSet presAssocID="{423C8CA2-A3FB-47BB-BB29-81A69E832700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0C8C89-4FC1-423C-AB30-4CE74CF08D95}" type="pres">
      <dgm:prSet presAssocID="{423C8CA2-A3FB-47BB-BB29-81A69E832700}" presName="child4group" presStyleCnt="0"/>
      <dgm:spPr/>
    </dgm:pt>
    <dgm:pt modelId="{4E42E279-E4B8-4E2A-A2F2-9F14D2CC4353}" type="pres">
      <dgm:prSet presAssocID="{423C8CA2-A3FB-47BB-BB29-81A69E832700}" presName="child4" presStyleLbl="bgAcc1" presStyleIdx="3" presStyleCnt="4" custScaleY="108509"/>
      <dgm:spPr/>
      <dgm:t>
        <a:bodyPr/>
        <a:lstStyle/>
        <a:p>
          <a:endParaRPr lang="en-US"/>
        </a:p>
      </dgm:t>
    </dgm:pt>
    <dgm:pt modelId="{DFFD3480-7097-4CBB-BC98-D10F6205CD16}" type="pres">
      <dgm:prSet presAssocID="{423C8CA2-A3FB-47BB-BB29-81A69E832700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9843F8-95A9-4AD7-93E3-D2821ECCDF2A}" type="pres">
      <dgm:prSet presAssocID="{423C8CA2-A3FB-47BB-BB29-81A69E832700}" presName="childPlaceholder" presStyleCnt="0"/>
      <dgm:spPr/>
    </dgm:pt>
    <dgm:pt modelId="{9B1C486A-2B6E-4581-BDEC-F22C7A695483}" type="pres">
      <dgm:prSet presAssocID="{423C8CA2-A3FB-47BB-BB29-81A69E832700}" presName="circle" presStyleCnt="0"/>
      <dgm:spPr/>
    </dgm:pt>
    <dgm:pt modelId="{67507F8F-4953-4A71-8A4F-250711139A31}" type="pres">
      <dgm:prSet presAssocID="{423C8CA2-A3FB-47BB-BB29-81A69E832700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28441C-F993-4137-B277-A79C2B081E0B}" type="pres">
      <dgm:prSet presAssocID="{423C8CA2-A3FB-47BB-BB29-81A69E832700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A85EBD-A275-4F95-B824-87D7B5BBA096}" type="pres">
      <dgm:prSet presAssocID="{423C8CA2-A3FB-47BB-BB29-81A69E832700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6E3984-89CA-4ACA-A798-A43E8E84F14B}" type="pres">
      <dgm:prSet presAssocID="{423C8CA2-A3FB-47BB-BB29-81A69E832700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EC2AC0-B2D5-46B4-A0C0-0893788071C8}" type="pres">
      <dgm:prSet presAssocID="{423C8CA2-A3FB-47BB-BB29-81A69E832700}" presName="quadrantPlaceholder" presStyleCnt="0"/>
      <dgm:spPr/>
    </dgm:pt>
    <dgm:pt modelId="{7B3FF71B-7C03-43EB-AA2B-D5F3FC4C043D}" type="pres">
      <dgm:prSet presAssocID="{423C8CA2-A3FB-47BB-BB29-81A69E832700}" presName="center1" presStyleLbl="fgShp" presStyleIdx="0" presStyleCnt="2"/>
      <dgm:spPr/>
    </dgm:pt>
    <dgm:pt modelId="{F78109AB-FF83-41A5-8175-3CE67249A554}" type="pres">
      <dgm:prSet presAssocID="{423C8CA2-A3FB-47BB-BB29-81A69E832700}" presName="center2" presStyleLbl="fgShp" presStyleIdx="1" presStyleCnt="2"/>
      <dgm:spPr/>
    </dgm:pt>
  </dgm:ptLst>
  <dgm:cxnLst>
    <dgm:cxn modelId="{C8BFE92F-5235-4A44-81A5-5B32335CECC8}" type="presOf" srcId="{FE52DA72-E854-406A-B552-B1B00898F767}" destId="{4E42E279-E4B8-4E2A-A2F2-9F14D2CC4353}" srcOrd="0" destOrd="8" presId="urn:microsoft.com/office/officeart/2005/8/layout/cycle4"/>
    <dgm:cxn modelId="{BF77D3A6-7DA7-4D4A-85AE-A28DD08FD221}" srcId="{22DFE5DD-33C4-4021-BD8D-C38CCFAA312F}" destId="{4C978EC1-6E7A-4EC8-9D2C-1D3698155359}" srcOrd="0" destOrd="0" parTransId="{9FEB6C72-E447-436E-A239-C4876D3549EC}" sibTransId="{40AAEC6F-977A-4393-9E7C-43A68B1FDF90}"/>
    <dgm:cxn modelId="{B1A1DED2-BF26-465B-80AD-BC39F601EF29}" srcId="{22F392BF-F43D-4ECE-9765-878563AB0909}" destId="{7545DE1C-513A-45AD-8BEA-A60E34DEF642}" srcOrd="2" destOrd="0" parTransId="{7253A708-555B-4958-808D-1D0F9B7A5E7D}" sibTransId="{B44E591F-9610-44FE-96D7-24C76710FB4D}"/>
    <dgm:cxn modelId="{22AE1DC5-CA23-4EFB-A68C-DAF6D2EFC605}" srcId="{423C8CA2-A3FB-47BB-BB29-81A69E832700}" destId="{224CB289-8AB1-4791-BF62-87AC95ACC043}" srcOrd="3" destOrd="0" parTransId="{FF9A9360-29E0-4FAE-9979-D27CF59A98C9}" sibTransId="{34D67032-06C2-4D18-9AFE-40FE6EEAE990}"/>
    <dgm:cxn modelId="{616DDE37-260C-4353-857F-A647A882AA02}" type="presOf" srcId="{62C53370-691B-443B-A815-EE35A6ADD075}" destId="{4E42E279-E4B8-4E2A-A2F2-9F14D2CC4353}" srcOrd="0" destOrd="4" presId="urn:microsoft.com/office/officeart/2005/8/layout/cycle4"/>
    <dgm:cxn modelId="{D2A35A2D-B718-41B2-9089-7CFD0851C11B}" type="presOf" srcId="{61317BB5-1A88-4DA9-8B81-D72CB2079FE8}" destId="{142AD52E-3A1D-4368-A65E-C1DAF452BC91}" srcOrd="1" destOrd="4" presId="urn:microsoft.com/office/officeart/2005/8/layout/cycle4"/>
    <dgm:cxn modelId="{200B4A95-516B-4794-A806-7008925C158C}" type="presOf" srcId="{FE52DA72-E854-406A-B552-B1B00898F767}" destId="{DFFD3480-7097-4CBB-BC98-D10F6205CD16}" srcOrd="1" destOrd="8" presId="urn:microsoft.com/office/officeart/2005/8/layout/cycle4"/>
    <dgm:cxn modelId="{31BBB5F3-BD16-4F78-85BA-E9A2B5629ED7}" type="presOf" srcId="{4B8979E1-BA2C-447B-9DDE-3CFBAB7789A3}" destId="{4E42E279-E4B8-4E2A-A2F2-9F14D2CC4353}" srcOrd="0" destOrd="1" presId="urn:microsoft.com/office/officeart/2005/8/layout/cycle4"/>
    <dgm:cxn modelId="{C4BB2950-E7BA-4D78-91AC-7BE566A83DD8}" srcId="{224CB289-8AB1-4791-BF62-87AC95ACC043}" destId="{EAC9D807-41B5-4ECA-93EE-129BD6B5987B}" srcOrd="0" destOrd="0" parTransId="{8EFB224E-3F27-446E-B6F6-048EB64E7456}" sibTransId="{357ED776-1130-46EF-9306-7469D4339E93}"/>
    <dgm:cxn modelId="{E76BC9FF-9895-495B-82DC-FCDAD768F770}" type="presOf" srcId="{22F392BF-F43D-4ECE-9765-878563AB0909}" destId="{67507F8F-4953-4A71-8A4F-250711139A31}" srcOrd="0" destOrd="0" presId="urn:microsoft.com/office/officeart/2005/8/layout/cycle4"/>
    <dgm:cxn modelId="{733A750C-6282-4C47-9944-E1630993C764}" srcId="{22DFE5DD-33C4-4021-BD8D-C38CCFAA312F}" destId="{61317BB5-1A88-4DA9-8B81-D72CB2079FE8}" srcOrd="4" destOrd="0" parTransId="{D73A40BD-3ED0-4725-B6A6-621814252C8C}" sibTransId="{55788A40-318E-4056-A0DB-5FDFC9B23E50}"/>
    <dgm:cxn modelId="{B7286F8D-7D14-4E3D-8562-BA30ED38157F}" type="presOf" srcId="{22DFE5DD-33C4-4021-BD8D-C38CCFAA312F}" destId="{FBA85EBD-A275-4F95-B824-87D7B5BBA096}" srcOrd="0" destOrd="0" presId="urn:microsoft.com/office/officeart/2005/8/layout/cycle4"/>
    <dgm:cxn modelId="{FA1C0E38-1062-4AB9-9A1A-5799CBE3BAF9}" type="presOf" srcId="{5304E223-3F6C-46B2-B8D6-F091879854D9}" destId="{4E42E279-E4B8-4E2A-A2F2-9F14D2CC4353}" srcOrd="0" destOrd="5" presId="urn:microsoft.com/office/officeart/2005/8/layout/cycle4"/>
    <dgm:cxn modelId="{411052E8-A177-4B97-9BCA-A0F21D1E0119}" type="presOf" srcId="{F07193B0-D880-4EE8-85BB-911A29E18035}" destId="{142AD52E-3A1D-4368-A65E-C1DAF452BC91}" srcOrd="1" destOrd="3" presId="urn:microsoft.com/office/officeart/2005/8/layout/cycle4"/>
    <dgm:cxn modelId="{198C4FF4-AFCA-4FE1-AC45-6CE0F425A512}" type="presOf" srcId="{9BCAA2FC-0E5D-4013-B74F-AC1709EEB626}" destId="{07A4EE61-111F-4DB0-A254-8694F4270DCD}" srcOrd="0" destOrd="0" presId="urn:microsoft.com/office/officeart/2005/8/layout/cycle4"/>
    <dgm:cxn modelId="{21301470-EFB7-4736-BB3D-3C9750C0BBAE}" type="presOf" srcId="{5E0499CB-1955-44F2-9DBB-CE7B618607D5}" destId="{DFFD3480-7097-4CBB-BC98-D10F6205CD16}" srcOrd="1" destOrd="6" presId="urn:microsoft.com/office/officeart/2005/8/layout/cycle4"/>
    <dgm:cxn modelId="{6D483A32-F8BD-4F9C-827E-DD59AD16776B}" srcId="{22F392BF-F43D-4ECE-9765-878563AB0909}" destId="{9D00D3D8-6F5E-473A-975F-8F2034F62D76}" srcOrd="3" destOrd="0" parTransId="{2862D90B-0097-4A0D-B474-4F5F2D348568}" sibTransId="{259FC02D-F75F-4218-B11F-681D8DB3CFE2}"/>
    <dgm:cxn modelId="{D1228721-B65D-452F-AFB8-6B5630EB9D5A}" type="presOf" srcId="{D7DA027A-869A-4F75-AA12-49148CF21AFB}" destId="{DFFD3480-7097-4CBB-BC98-D10F6205CD16}" srcOrd="1" destOrd="7" presId="urn:microsoft.com/office/officeart/2005/8/layout/cycle4"/>
    <dgm:cxn modelId="{0E1ADA7D-01C5-4CFC-B021-DCE0342A3570}" srcId="{423C8CA2-A3FB-47BB-BB29-81A69E832700}" destId="{22F392BF-F43D-4ECE-9765-878563AB0909}" srcOrd="0" destOrd="0" parTransId="{0E4671E0-2B3C-4923-B8B6-C94D27D3C131}" sibTransId="{146310E4-7F1E-45CA-B813-7DE0DABD6F97}"/>
    <dgm:cxn modelId="{AAB78F90-7133-45DF-90B0-8C7E82264D7A}" srcId="{22DFE5DD-33C4-4021-BD8D-C38CCFAA312F}" destId="{F2E484F5-4F24-4078-B78B-F43EC31D72FE}" srcOrd="5" destOrd="0" parTransId="{D9E78ECE-FA58-4849-8317-63EBF30B1327}" sibTransId="{0D53608C-A94D-4B10-83C8-FF3F76D68DFF}"/>
    <dgm:cxn modelId="{3101D172-94DE-4457-84EA-E2A514A0CEB0}" type="presOf" srcId="{9D00D3D8-6F5E-473A-975F-8F2034F62D76}" destId="{B0E89F1B-AC77-40D1-9517-7FBBCC702106}" srcOrd="0" destOrd="3" presId="urn:microsoft.com/office/officeart/2005/8/layout/cycle4"/>
    <dgm:cxn modelId="{9B29D3D8-7B1D-4D98-B90B-05E7603FF235}" srcId="{4346F00E-4DF5-4701-BCC5-DA3BAFAA43F6}" destId="{795DCB8B-EA42-4963-AEE6-87AB75D1F662}" srcOrd="1" destOrd="0" parTransId="{664E5F2A-F068-4D97-9007-F53C667C470A}" sibTransId="{FD414204-A6CC-4C9C-AB6E-85CC28322B49}"/>
    <dgm:cxn modelId="{C9D58F46-52F3-47CD-A260-1A8BCA4AA3BD}" type="presOf" srcId="{B7B8BE0D-BA87-4911-A880-7D1F24C6BED5}" destId="{CE64DCDC-E0FB-4584-8090-CC371864CFEE}" srcOrd="1" destOrd="2" presId="urn:microsoft.com/office/officeart/2005/8/layout/cycle4"/>
    <dgm:cxn modelId="{F07B47E1-5173-4B2B-9C8E-74F4334701A9}" type="presOf" srcId="{AF795010-17BF-4570-82F0-D03595E96205}" destId="{07A4EE61-111F-4DB0-A254-8694F4270DCD}" srcOrd="0" destOrd="3" presId="urn:microsoft.com/office/officeart/2005/8/layout/cycle4"/>
    <dgm:cxn modelId="{4599B2E4-DC78-4A34-8980-445BA14D64FB}" srcId="{224CB289-8AB1-4791-BF62-87AC95ACC043}" destId="{FE52DA72-E854-406A-B552-B1B00898F767}" srcOrd="8" destOrd="0" parTransId="{C3880CC0-726A-40A9-9716-AA17EDE1B76F}" sibTransId="{46D48583-720C-4AE8-83F0-0F05688565D0}"/>
    <dgm:cxn modelId="{E6397CD8-381C-4027-86CD-5B019812D5BA}" srcId="{22DFE5DD-33C4-4021-BD8D-C38CCFAA312F}" destId="{31313E4C-2EC0-459C-8F9D-9931655E4E28}" srcOrd="2" destOrd="0" parTransId="{D967BA22-550E-43D4-BAF5-FF9BEDA0C6A3}" sibTransId="{781DAA33-A44C-4786-A6DE-47F33BEA0845}"/>
    <dgm:cxn modelId="{11D96D94-982F-43EC-8B16-5F9D034B07ED}" srcId="{224CB289-8AB1-4791-BF62-87AC95ACC043}" destId="{D7DA027A-869A-4F75-AA12-49148CF21AFB}" srcOrd="7" destOrd="0" parTransId="{FF770BDF-2141-41A3-8C7B-F3271DD7B626}" sibTransId="{A512C71E-D622-4E29-AC6B-D32454FDAEB6}"/>
    <dgm:cxn modelId="{0D1A7BCB-3D69-4276-91BA-5D0D538C7F22}" type="presOf" srcId="{F2E484F5-4F24-4078-B78B-F43EC31D72FE}" destId="{20502EA5-A770-422F-9214-F3646D4AB515}" srcOrd="0" destOrd="5" presId="urn:microsoft.com/office/officeart/2005/8/layout/cycle4"/>
    <dgm:cxn modelId="{62C80C02-B9A3-4AE6-BC99-7DE6E4001FE4}" srcId="{22F392BF-F43D-4ECE-9765-878563AB0909}" destId="{9152CFF2-8E99-4B06-8F90-6888D4F152CA}" srcOrd="0" destOrd="0" parTransId="{BDA1FEEE-664E-4B04-B11A-915C2B057727}" sibTransId="{AF650F5D-43D8-4754-BEFD-DCD452106814}"/>
    <dgm:cxn modelId="{C26BD0DD-2E21-4D5A-8CC1-16E7CF796F83}" type="presOf" srcId="{AF795010-17BF-4570-82F0-D03595E96205}" destId="{CE64DCDC-E0FB-4584-8090-CC371864CFEE}" srcOrd="1" destOrd="3" presId="urn:microsoft.com/office/officeart/2005/8/layout/cycle4"/>
    <dgm:cxn modelId="{34BFF2B4-7A3A-48B0-AEC7-24695318BE1D}" type="presOf" srcId="{EAC9D807-41B5-4ECA-93EE-129BD6B5987B}" destId="{4E42E279-E4B8-4E2A-A2F2-9F14D2CC4353}" srcOrd="0" destOrd="0" presId="urn:microsoft.com/office/officeart/2005/8/layout/cycle4"/>
    <dgm:cxn modelId="{57D2554C-13AB-4807-A38A-252A9571D001}" type="presOf" srcId="{5304E223-3F6C-46B2-B8D6-F091879854D9}" destId="{DFFD3480-7097-4CBB-BC98-D10F6205CD16}" srcOrd="1" destOrd="5" presId="urn:microsoft.com/office/officeart/2005/8/layout/cycle4"/>
    <dgm:cxn modelId="{26710007-2CEA-4C11-B7DD-FC6B97E3F84E}" srcId="{4346F00E-4DF5-4701-BCC5-DA3BAFAA43F6}" destId="{035D6994-9DD5-49C7-AAB1-38E2C2B28C64}" srcOrd="4" destOrd="0" parTransId="{D679A678-0B42-477F-814F-973D1EBAC070}" sibTransId="{2F64FB97-3C92-4AC0-93F3-D849184D27B7}"/>
    <dgm:cxn modelId="{D92BCA57-A2B1-49B3-A873-6B32FEDC4C88}" type="presOf" srcId="{9152CFF2-8E99-4B06-8F90-6888D4F152CA}" destId="{40A63835-A82F-488B-839C-BC8AA4D8747A}" srcOrd="1" destOrd="0" presId="urn:microsoft.com/office/officeart/2005/8/layout/cycle4"/>
    <dgm:cxn modelId="{3157B19A-4C28-4E1A-B46F-B3A0790F7076}" srcId="{22DFE5DD-33C4-4021-BD8D-C38CCFAA312F}" destId="{E078C1FA-8F46-46B4-9CFE-5D46E9EFDE81}" srcOrd="1" destOrd="0" parTransId="{56401739-2D72-44D7-966A-CB51530A2F3F}" sibTransId="{83E3AB68-CAE9-45A4-862D-2238CE208423}"/>
    <dgm:cxn modelId="{03DF25EB-BB38-416B-B4AA-4198B7651A99}" type="presOf" srcId="{4C978EC1-6E7A-4EC8-9D2C-1D3698155359}" destId="{20502EA5-A770-422F-9214-F3646D4AB515}" srcOrd="0" destOrd="0" presId="urn:microsoft.com/office/officeart/2005/8/layout/cycle4"/>
    <dgm:cxn modelId="{45F20901-1386-4448-8E33-73BDBC1BB3A1}" srcId="{4346F00E-4DF5-4701-BCC5-DA3BAFAA43F6}" destId="{9BCAA2FC-0E5D-4013-B74F-AC1709EEB626}" srcOrd="0" destOrd="0" parTransId="{972B3593-3C0F-4A41-8ADD-289905E04598}" sibTransId="{AB065DA6-FFBC-410C-8F97-17FE54716E58}"/>
    <dgm:cxn modelId="{96C82416-5FEF-4CBE-AE35-64393E846F18}" srcId="{224CB289-8AB1-4791-BF62-87AC95ACC043}" destId="{0BA226F4-D98F-4DAB-BB8D-027D32338FE7}" srcOrd="3" destOrd="0" parTransId="{EF619041-C107-467F-8F41-AF09CE84E286}" sibTransId="{173E5530-7D15-4CF3-892D-D55343941582}"/>
    <dgm:cxn modelId="{984769A6-28F1-4BB3-8503-D70A9A7C3951}" type="presOf" srcId="{5E0499CB-1955-44F2-9DBB-CE7B618607D5}" destId="{4E42E279-E4B8-4E2A-A2F2-9F14D2CC4353}" srcOrd="0" destOrd="6" presId="urn:microsoft.com/office/officeart/2005/8/layout/cycle4"/>
    <dgm:cxn modelId="{22DA692B-3986-40F1-A84A-65A2366A6B4D}" type="presOf" srcId="{224CB289-8AB1-4791-BF62-87AC95ACC043}" destId="{FB6E3984-89CA-4ACA-A798-A43E8E84F14B}" srcOrd="0" destOrd="0" presId="urn:microsoft.com/office/officeart/2005/8/layout/cycle4"/>
    <dgm:cxn modelId="{DF6BBDE3-78C4-4D27-875B-6BA28FEAB2D4}" srcId="{22F392BF-F43D-4ECE-9765-878563AB0909}" destId="{DE50837E-734F-4469-B613-ADF627A8C9B0}" srcOrd="1" destOrd="0" parTransId="{7AAA9119-2AB2-4774-8B23-18BEE18D1F96}" sibTransId="{7ACB9FF6-F893-49D5-A51E-2DD8AAEB0BD6}"/>
    <dgm:cxn modelId="{85EC7DE0-BC77-462B-BF19-D20F1B535D29}" type="presOf" srcId="{31313E4C-2EC0-459C-8F9D-9931655E4E28}" destId="{20502EA5-A770-422F-9214-F3646D4AB515}" srcOrd="0" destOrd="2" presId="urn:microsoft.com/office/officeart/2005/8/layout/cycle4"/>
    <dgm:cxn modelId="{95F608E0-354A-4E5B-B124-297A7BBDE748}" srcId="{224CB289-8AB1-4791-BF62-87AC95ACC043}" destId="{4B8979E1-BA2C-447B-9DDE-3CFBAB7789A3}" srcOrd="1" destOrd="0" parTransId="{A182E0A4-CB61-4CAE-BAAE-A505172E7704}" sibTransId="{E73225A2-D770-4515-A986-87C29B643F5C}"/>
    <dgm:cxn modelId="{790CE745-3C5F-4108-A799-E063D83E0083}" type="presOf" srcId="{7545DE1C-513A-45AD-8BEA-A60E34DEF642}" destId="{40A63835-A82F-488B-839C-BC8AA4D8747A}" srcOrd="1" destOrd="2" presId="urn:microsoft.com/office/officeart/2005/8/layout/cycle4"/>
    <dgm:cxn modelId="{148ECF86-A8FB-42FE-91A0-E97DD8F4D53C}" type="presOf" srcId="{4C978EC1-6E7A-4EC8-9D2C-1D3698155359}" destId="{142AD52E-3A1D-4368-A65E-C1DAF452BC91}" srcOrd="1" destOrd="0" presId="urn:microsoft.com/office/officeart/2005/8/layout/cycle4"/>
    <dgm:cxn modelId="{8F8A5B53-D963-4CC5-BD4F-BF4D32CEFF5D}" type="presOf" srcId="{31313E4C-2EC0-459C-8F9D-9931655E4E28}" destId="{142AD52E-3A1D-4368-A65E-C1DAF452BC91}" srcOrd="1" destOrd="2" presId="urn:microsoft.com/office/officeart/2005/8/layout/cycle4"/>
    <dgm:cxn modelId="{268E6977-AE02-4ECF-ADD3-83CD5DA5F81A}" type="presOf" srcId="{4346F00E-4DF5-4701-BCC5-DA3BAFAA43F6}" destId="{8428441C-F993-4137-B277-A79C2B081E0B}" srcOrd="0" destOrd="0" presId="urn:microsoft.com/office/officeart/2005/8/layout/cycle4"/>
    <dgm:cxn modelId="{281488A2-17AD-43D2-84A1-AF2B9DA73C23}" type="presOf" srcId="{DE50837E-734F-4469-B613-ADF627A8C9B0}" destId="{B0E89F1B-AC77-40D1-9517-7FBBCC702106}" srcOrd="0" destOrd="1" presId="urn:microsoft.com/office/officeart/2005/8/layout/cycle4"/>
    <dgm:cxn modelId="{826C9A23-6D54-4582-99F7-B2867E54C2DD}" type="presOf" srcId="{9BCAA2FC-0E5D-4013-B74F-AC1709EEB626}" destId="{CE64DCDC-E0FB-4584-8090-CC371864CFEE}" srcOrd="1" destOrd="0" presId="urn:microsoft.com/office/officeart/2005/8/layout/cycle4"/>
    <dgm:cxn modelId="{A01A48F4-297E-47C1-8F0E-3A2C6F3A34FF}" type="presOf" srcId="{62C53370-691B-443B-A815-EE35A6ADD075}" destId="{DFFD3480-7097-4CBB-BC98-D10F6205CD16}" srcOrd="1" destOrd="4" presId="urn:microsoft.com/office/officeart/2005/8/layout/cycle4"/>
    <dgm:cxn modelId="{58197B2E-37CB-4108-AEE7-D90ED210B498}" type="presOf" srcId="{DE50837E-734F-4469-B613-ADF627A8C9B0}" destId="{40A63835-A82F-488B-839C-BC8AA4D8747A}" srcOrd="1" destOrd="1" presId="urn:microsoft.com/office/officeart/2005/8/layout/cycle4"/>
    <dgm:cxn modelId="{3502C3BB-7A81-44BE-8367-980B17A3AD15}" type="presOf" srcId="{261B67F5-3C5E-4650-83A7-0F30CE271D2E}" destId="{142AD52E-3A1D-4368-A65E-C1DAF452BC91}" srcOrd="1" destOrd="6" presId="urn:microsoft.com/office/officeart/2005/8/layout/cycle4"/>
    <dgm:cxn modelId="{640DAC70-B673-4923-9029-058751223AB4}" type="presOf" srcId="{4B8979E1-BA2C-447B-9DDE-3CFBAB7789A3}" destId="{DFFD3480-7097-4CBB-BC98-D10F6205CD16}" srcOrd="1" destOrd="1" presId="urn:microsoft.com/office/officeart/2005/8/layout/cycle4"/>
    <dgm:cxn modelId="{C7EAA597-3937-4E7D-A419-40B137E6758D}" type="presOf" srcId="{0921B285-00FD-406E-BC92-1FEB97309C57}" destId="{DFFD3480-7097-4CBB-BC98-D10F6205CD16}" srcOrd="1" destOrd="2" presId="urn:microsoft.com/office/officeart/2005/8/layout/cycle4"/>
    <dgm:cxn modelId="{1ECF00AA-9D6A-4397-AAC0-4F11CA10B6BA}" srcId="{423C8CA2-A3FB-47BB-BB29-81A69E832700}" destId="{4346F00E-4DF5-4701-BCC5-DA3BAFAA43F6}" srcOrd="1" destOrd="0" parTransId="{D734882D-EBFA-4907-BF6C-39C988328D60}" sibTransId="{05454AC8-A991-469C-B6CC-368E75F17641}"/>
    <dgm:cxn modelId="{E2C3F114-9B44-4381-A14F-E7ABF0D5038B}" type="presOf" srcId="{035D6994-9DD5-49C7-AAB1-38E2C2B28C64}" destId="{07A4EE61-111F-4DB0-A254-8694F4270DCD}" srcOrd="0" destOrd="4" presId="urn:microsoft.com/office/officeart/2005/8/layout/cycle4"/>
    <dgm:cxn modelId="{424E01A4-B005-4F56-90DE-413B2FA75AE9}" type="presOf" srcId="{F2E484F5-4F24-4078-B78B-F43EC31D72FE}" destId="{142AD52E-3A1D-4368-A65E-C1DAF452BC91}" srcOrd="1" destOrd="5" presId="urn:microsoft.com/office/officeart/2005/8/layout/cycle4"/>
    <dgm:cxn modelId="{560FA474-FAD9-4CAE-98A7-48EAC0EAF7C1}" type="presOf" srcId="{7545DE1C-513A-45AD-8BEA-A60E34DEF642}" destId="{B0E89F1B-AC77-40D1-9517-7FBBCC702106}" srcOrd="0" destOrd="2" presId="urn:microsoft.com/office/officeart/2005/8/layout/cycle4"/>
    <dgm:cxn modelId="{D80301DF-B96D-4B61-BCA5-26212BA22971}" type="presOf" srcId="{795DCB8B-EA42-4963-AEE6-87AB75D1F662}" destId="{CE64DCDC-E0FB-4584-8090-CC371864CFEE}" srcOrd="1" destOrd="1" presId="urn:microsoft.com/office/officeart/2005/8/layout/cycle4"/>
    <dgm:cxn modelId="{765BF4F8-43E0-4BDC-87B5-8862003D5819}" type="presOf" srcId="{E078C1FA-8F46-46B4-9CFE-5D46E9EFDE81}" destId="{20502EA5-A770-422F-9214-F3646D4AB515}" srcOrd="0" destOrd="1" presId="urn:microsoft.com/office/officeart/2005/8/layout/cycle4"/>
    <dgm:cxn modelId="{DA1AA8C9-8BF4-4EA3-B6E1-4F5582A66CE1}" srcId="{224CB289-8AB1-4791-BF62-87AC95ACC043}" destId="{5E0499CB-1955-44F2-9DBB-CE7B618607D5}" srcOrd="6" destOrd="0" parTransId="{5E288BD5-F8FD-45C0-BB0E-AF27C1404396}" sibTransId="{7E43497D-C764-42BC-A8B4-2219AF885EE3}"/>
    <dgm:cxn modelId="{6FF6CCBC-E91C-4A49-A8CA-C7A88250913C}" type="presOf" srcId="{B7B8BE0D-BA87-4911-A880-7D1F24C6BED5}" destId="{07A4EE61-111F-4DB0-A254-8694F4270DCD}" srcOrd="0" destOrd="2" presId="urn:microsoft.com/office/officeart/2005/8/layout/cycle4"/>
    <dgm:cxn modelId="{D64E3E92-C9E8-4051-B118-E0A66AD76778}" srcId="{224CB289-8AB1-4791-BF62-87AC95ACC043}" destId="{5304E223-3F6C-46B2-B8D6-F091879854D9}" srcOrd="5" destOrd="0" parTransId="{9505A57D-1173-4AE5-B087-42A571967EAE}" sibTransId="{7388FBBA-FFD2-4090-85C1-B952FE07F9C5}"/>
    <dgm:cxn modelId="{9E3263E1-FEC0-48D7-B180-264B42DD0667}" type="presOf" srcId="{61317BB5-1A88-4DA9-8B81-D72CB2079FE8}" destId="{20502EA5-A770-422F-9214-F3646D4AB515}" srcOrd="0" destOrd="4" presId="urn:microsoft.com/office/officeart/2005/8/layout/cycle4"/>
    <dgm:cxn modelId="{EE9ADF61-DE18-4AAF-A2F8-A602501BDD2D}" type="presOf" srcId="{795DCB8B-EA42-4963-AEE6-87AB75D1F662}" destId="{07A4EE61-111F-4DB0-A254-8694F4270DCD}" srcOrd="0" destOrd="1" presId="urn:microsoft.com/office/officeart/2005/8/layout/cycle4"/>
    <dgm:cxn modelId="{F9CB6973-A87B-4A49-A702-DE068EF3707D}" type="presOf" srcId="{0BA226F4-D98F-4DAB-BB8D-027D32338FE7}" destId="{4E42E279-E4B8-4E2A-A2F2-9F14D2CC4353}" srcOrd="0" destOrd="3" presId="urn:microsoft.com/office/officeart/2005/8/layout/cycle4"/>
    <dgm:cxn modelId="{A9030195-2173-4B2C-A0FB-48274CF99A43}" srcId="{4346F00E-4DF5-4701-BCC5-DA3BAFAA43F6}" destId="{B7B8BE0D-BA87-4911-A880-7D1F24C6BED5}" srcOrd="2" destOrd="0" parTransId="{1DF5781D-EC7A-4733-B2AB-AD0A8D2E7F10}" sibTransId="{09408E4D-5015-474D-B612-CF9626B92235}"/>
    <dgm:cxn modelId="{FC6971CA-50F4-4B87-B54C-2B971E607257}" srcId="{423C8CA2-A3FB-47BB-BB29-81A69E832700}" destId="{22DFE5DD-33C4-4021-BD8D-C38CCFAA312F}" srcOrd="2" destOrd="0" parTransId="{AA224979-4001-48AA-9F47-D9A022D4AFBC}" sibTransId="{FDBD08A3-5CC1-4E08-87B5-E1E0BF87D61B}"/>
    <dgm:cxn modelId="{581D9670-8794-4BC1-951E-7187C3097148}" type="presOf" srcId="{0921B285-00FD-406E-BC92-1FEB97309C57}" destId="{4E42E279-E4B8-4E2A-A2F2-9F14D2CC4353}" srcOrd="0" destOrd="2" presId="urn:microsoft.com/office/officeart/2005/8/layout/cycle4"/>
    <dgm:cxn modelId="{6174510B-DEFD-4297-A518-5FD97E3BFB7F}" type="presOf" srcId="{EAC9D807-41B5-4ECA-93EE-129BD6B5987B}" destId="{DFFD3480-7097-4CBB-BC98-D10F6205CD16}" srcOrd="1" destOrd="0" presId="urn:microsoft.com/office/officeart/2005/8/layout/cycle4"/>
    <dgm:cxn modelId="{E235514D-24DE-465B-9ED8-6DFB3CEB355F}" type="presOf" srcId="{423C8CA2-A3FB-47BB-BB29-81A69E832700}" destId="{0D734D2E-9A12-4737-8CC7-C8EB94CB179C}" srcOrd="0" destOrd="0" presId="urn:microsoft.com/office/officeart/2005/8/layout/cycle4"/>
    <dgm:cxn modelId="{03719977-00FF-4E27-9E11-7187F4A70100}" srcId="{224CB289-8AB1-4791-BF62-87AC95ACC043}" destId="{62C53370-691B-443B-A815-EE35A6ADD075}" srcOrd="4" destOrd="0" parTransId="{0C784207-B0E3-470E-9405-CC9382503C87}" sibTransId="{55375B55-A6E5-4F06-A961-20C1E3DEC29C}"/>
    <dgm:cxn modelId="{C70F4C9F-E82E-4917-9399-94086535B78B}" type="presOf" srcId="{D7DA027A-869A-4F75-AA12-49148CF21AFB}" destId="{4E42E279-E4B8-4E2A-A2F2-9F14D2CC4353}" srcOrd="0" destOrd="7" presId="urn:microsoft.com/office/officeart/2005/8/layout/cycle4"/>
    <dgm:cxn modelId="{817DB91A-4873-468A-A8E0-BCC7B439F742}" srcId="{224CB289-8AB1-4791-BF62-87AC95ACC043}" destId="{0921B285-00FD-406E-BC92-1FEB97309C57}" srcOrd="2" destOrd="0" parTransId="{9EBCA4BA-942D-494A-9AAD-C0986CD16380}" sibTransId="{2CD3895D-D1BA-4C99-B1CA-4AADEA89761B}"/>
    <dgm:cxn modelId="{B928C6D2-9B63-4B2D-B0D5-9DE20D578904}" type="presOf" srcId="{035D6994-9DD5-49C7-AAB1-38E2C2B28C64}" destId="{CE64DCDC-E0FB-4584-8090-CC371864CFEE}" srcOrd="1" destOrd="4" presId="urn:microsoft.com/office/officeart/2005/8/layout/cycle4"/>
    <dgm:cxn modelId="{62A91153-0730-4D4E-9C46-BCC308A2D934}" type="presOf" srcId="{9D00D3D8-6F5E-473A-975F-8F2034F62D76}" destId="{40A63835-A82F-488B-839C-BC8AA4D8747A}" srcOrd="1" destOrd="3" presId="urn:microsoft.com/office/officeart/2005/8/layout/cycle4"/>
    <dgm:cxn modelId="{ED73BC0C-6815-4A56-8EF3-E27729ABE916}" type="presOf" srcId="{F07193B0-D880-4EE8-85BB-911A29E18035}" destId="{20502EA5-A770-422F-9214-F3646D4AB515}" srcOrd="0" destOrd="3" presId="urn:microsoft.com/office/officeart/2005/8/layout/cycle4"/>
    <dgm:cxn modelId="{EA22A36F-C81F-46F6-9916-2DB1FBC68EA0}" srcId="{4346F00E-4DF5-4701-BCC5-DA3BAFAA43F6}" destId="{AF795010-17BF-4570-82F0-D03595E96205}" srcOrd="3" destOrd="0" parTransId="{572BBCF4-C2F4-4F0D-945D-C1D1B1488982}" sibTransId="{5843CFBB-5BDA-49B4-8BCA-331428860E35}"/>
    <dgm:cxn modelId="{3F15E1F4-0BC9-4D50-A2B6-DAFEFC43DBD8}" srcId="{22DFE5DD-33C4-4021-BD8D-C38CCFAA312F}" destId="{F07193B0-D880-4EE8-85BB-911A29E18035}" srcOrd="3" destOrd="0" parTransId="{7FEF8279-A913-422E-812F-058D54CBD003}" sibTransId="{B7C4EE06-96A3-4FD1-B2A8-F537D30BBA97}"/>
    <dgm:cxn modelId="{2C844929-1F6C-4A2D-A41E-C41E4DD4BD37}" srcId="{22DFE5DD-33C4-4021-BD8D-C38CCFAA312F}" destId="{261B67F5-3C5E-4650-83A7-0F30CE271D2E}" srcOrd="6" destOrd="0" parTransId="{E8DBF598-77E2-4A02-9DE6-3201F7BC4718}" sibTransId="{22422D6C-2C48-444C-A20D-0F1C66610F6F}"/>
    <dgm:cxn modelId="{F4032C97-B2A4-45B6-9B78-631CBFEB524A}" type="presOf" srcId="{9152CFF2-8E99-4B06-8F90-6888D4F152CA}" destId="{B0E89F1B-AC77-40D1-9517-7FBBCC702106}" srcOrd="0" destOrd="0" presId="urn:microsoft.com/office/officeart/2005/8/layout/cycle4"/>
    <dgm:cxn modelId="{B94FE703-166F-4AA2-BEFD-E01F3649419A}" type="presOf" srcId="{261B67F5-3C5E-4650-83A7-0F30CE271D2E}" destId="{20502EA5-A770-422F-9214-F3646D4AB515}" srcOrd="0" destOrd="6" presId="urn:microsoft.com/office/officeart/2005/8/layout/cycle4"/>
    <dgm:cxn modelId="{D4FFEB37-FF9A-4D8F-B9BA-CB17BAB88F83}" type="presOf" srcId="{E078C1FA-8F46-46B4-9CFE-5D46E9EFDE81}" destId="{142AD52E-3A1D-4368-A65E-C1DAF452BC91}" srcOrd="1" destOrd="1" presId="urn:microsoft.com/office/officeart/2005/8/layout/cycle4"/>
    <dgm:cxn modelId="{D15FFDAD-6A5F-48E9-B035-B9C17FF357AD}" type="presOf" srcId="{0BA226F4-D98F-4DAB-BB8D-027D32338FE7}" destId="{DFFD3480-7097-4CBB-BC98-D10F6205CD16}" srcOrd="1" destOrd="3" presId="urn:microsoft.com/office/officeart/2005/8/layout/cycle4"/>
    <dgm:cxn modelId="{49979662-A37F-4BC4-AD26-C5B7F209F7AA}" type="presParOf" srcId="{0D734D2E-9A12-4737-8CC7-C8EB94CB179C}" destId="{BCE7F62C-3A21-4EAD-B2B0-2877A2291439}" srcOrd="0" destOrd="0" presId="urn:microsoft.com/office/officeart/2005/8/layout/cycle4"/>
    <dgm:cxn modelId="{734D244E-17A6-4CF4-8526-2E13ABEB100D}" type="presParOf" srcId="{BCE7F62C-3A21-4EAD-B2B0-2877A2291439}" destId="{74C9FB8D-F016-43AD-B8F1-3EE8FFC30977}" srcOrd="0" destOrd="0" presId="urn:microsoft.com/office/officeart/2005/8/layout/cycle4"/>
    <dgm:cxn modelId="{9E1325B9-9670-440C-B8AA-658BA5B5BFD8}" type="presParOf" srcId="{74C9FB8D-F016-43AD-B8F1-3EE8FFC30977}" destId="{B0E89F1B-AC77-40D1-9517-7FBBCC702106}" srcOrd="0" destOrd="0" presId="urn:microsoft.com/office/officeart/2005/8/layout/cycle4"/>
    <dgm:cxn modelId="{13670B91-348F-47C1-AB78-9FE657F0E781}" type="presParOf" srcId="{74C9FB8D-F016-43AD-B8F1-3EE8FFC30977}" destId="{40A63835-A82F-488B-839C-BC8AA4D8747A}" srcOrd="1" destOrd="0" presId="urn:microsoft.com/office/officeart/2005/8/layout/cycle4"/>
    <dgm:cxn modelId="{C52EB6FC-642B-4C72-B446-084787357F6C}" type="presParOf" srcId="{BCE7F62C-3A21-4EAD-B2B0-2877A2291439}" destId="{1C3F7808-07E9-43D6-B4D6-F60E3B5861B5}" srcOrd="1" destOrd="0" presId="urn:microsoft.com/office/officeart/2005/8/layout/cycle4"/>
    <dgm:cxn modelId="{7DC579BE-CC3B-4D5B-8AB9-2C0D4FABE188}" type="presParOf" srcId="{1C3F7808-07E9-43D6-B4D6-F60E3B5861B5}" destId="{07A4EE61-111F-4DB0-A254-8694F4270DCD}" srcOrd="0" destOrd="0" presId="urn:microsoft.com/office/officeart/2005/8/layout/cycle4"/>
    <dgm:cxn modelId="{9F90E8A5-71DF-4533-A99F-2544D09A9738}" type="presParOf" srcId="{1C3F7808-07E9-43D6-B4D6-F60E3B5861B5}" destId="{CE64DCDC-E0FB-4584-8090-CC371864CFEE}" srcOrd="1" destOrd="0" presId="urn:microsoft.com/office/officeart/2005/8/layout/cycle4"/>
    <dgm:cxn modelId="{1173B9E0-8499-4415-8C8C-869337F54CCA}" type="presParOf" srcId="{BCE7F62C-3A21-4EAD-B2B0-2877A2291439}" destId="{E3009174-47B0-40D8-8B00-EA84FD67E000}" srcOrd="2" destOrd="0" presId="urn:microsoft.com/office/officeart/2005/8/layout/cycle4"/>
    <dgm:cxn modelId="{0EC52DDE-9952-4456-8410-E95FD169AB3E}" type="presParOf" srcId="{E3009174-47B0-40D8-8B00-EA84FD67E000}" destId="{20502EA5-A770-422F-9214-F3646D4AB515}" srcOrd="0" destOrd="0" presId="urn:microsoft.com/office/officeart/2005/8/layout/cycle4"/>
    <dgm:cxn modelId="{57814F2A-B9BF-4A5F-825E-852DF90B99C2}" type="presParOf" srcId="{E3009174-47B0-40D8-8B00-EA84FD67E000}" destId="{142AD52E-3A1D-4368-A65E-C1DAF452BC91}" srcOrd="1" destOrd="0" presId="urn:microsoft.com/office/officeart/2005/8/layout/cycle4"/>
    <dgm:cxn modelId="{677A9B72-E6C0-4131-B406-9B6F07733AF3}" type="presParOf" srcId="{BCE7F62C-3A21-4EAD-B2B0-2877A2291439}" destId="{D90C8C89-4FC1-423C-AB30-4CE74CF08D95}" srcOrd="3" destOrd="0" presId="urn:microsoft.com/office/officeart/2005/8/layout/cycle4"/>
    <dgm:cxn modelId="{4CBB5A40-14F8-47A9-8D02-F9DE70F09F2E}" type="presParOf" srcId="{D90C8C89-4FC1-423C-AB30-4CE74CF08D95}" destId="{4E42E279-E4B8-4E2A-A2F2-9F14D2CC4353}" srcOrd="0" destOrd="0" presId="urn:microsoft.com/office/officeart/2005/8/layout/cycle4"/>
    <dgm:cxn modelId="{FB71A0CF-CDCC-4E2B-87FF-2C6C3D5464E7}" type="presParOf" srcId="{D90C8C89-4FC1-423C-AB30-4CE74CF08D95}" destId="{DFFD3480-7097-4CBB-BC98-D10F6205CD16}" srcOrd="1" destOrd="0" presId="urn:microsoft.com/office/officeart/2005/8/layout/cycle4"/>
    <dgm:cxn modelId="{CA36BDFF-2CB9-4C66-AC5D-6813ED896E70}" type="presParOf" srcId="{BCE7F62C-3A21-4EAD-B2B0-2877A2291439}" destId="{F29843F8-95A9-4AD7-93E3-D2821ECCDF2A}" srcOrd="4" destOrd="0" presId="urn:microsoft.com/office/officeart/2005/8/layout/cycle4"/>
    <dgm:cxn modelId="{2D78334D-13F2-42D9-802B-3D742F782CF3}" type="presParOf" srcId="{0D734D2E-9A12-4737-8CC7-C8EB94CB179C}" destId="{9B1C486A-2B6E-4581-BDEC-F22C7A695483}" srcOrd="1" destOrd="0" presId="urn:microsoft.com/office/officeart/2005/8/layout/cycle4"/>
    <dgm:cxn modelId="{B7B9CEE0-CBD2-477B-A324-37E1D71742B3}" type="presParOf" srcId="{9B1C486A-2B6E-4581-BDEC-F22C7A695483}" destId="{67507F8F-4953-4A71-8A4F-250711139A31}" srcOrd="0" destOrd="0" presId="urn:microsoft.com/office/officeart/2005/8/layout/cycle4"/>
    <dgm:cxn modelId="{AAACA202-E306-4042-B198-92C29404602F}" type="presParOf" srcId="{9B1C486A-2B6E-4581-BDEC-F22C7A695483}" destId="{8428441C-F993-4137-B277-A79C2B081E0B}" srcOrd="1" destOrd="0" presId="urn:microsoft.com/office/officeart/2005/8/layout/cycle4"/>
    <dgm:cxn modelId="{B6AEC9F2-19A5-4439-A1C6-14D7C61205BE}" type="presParOf" srcId="{9B1C486A-2B6E-4581-BDEC-F22C7A695483}" destId="{FBA85EBD-A275-4F95-B824-87D7B5BBA096}" srcOrd="2" destOrd="0" presId="urn:microsoft.com/office/officeart/2005/8/layout/cycle4"/>
    <dgm:cxn modelId="{F92A48D5-21F5-42E1-AEE3-49EEC1272453}" type="presParOf" srcId="{9B1C486A-2B6E-4581-BDEC-F22C7A695483}" destId="{FB6E3984-89CA-4ACA-A798-A43E8E84F14B}" srcOrd="3" destOrd="0" presId="urn:microsoft.com/office/officeart/2005/8/layout/cycle4"/>
    <dgm:cxn modelId="{5560DC23-543F-4A3A-8C16-6D78048A8D79}" type="presParOf" srcId="{9B1C486A-2B6E-4581-BDEC-F22C7A695483}" destId="{D1EC2AC0-B2D5-46B4-A0C0-0893788071C8}" srcOrd="4" destOrd="0" presId="urn:microsoft.com/office/officeart/2005/8/layout/cycle4"/>
    <dgm:cxn modelId="{D8C5F351-93CE-4E7D-BDDD-BEA20C3E462D}" type="presParOf" srcId="{0D734D2E-9A12-4737-8CC7-C8EB94CB179C}" destId="{7B3FF71B-7C03-43EB-AA2B-D5F3FC4C043D}" srcOrd="2" destOrd="0" presId="urn:microsoft.com/office/officeart/2005/8/layout/cycle4"/>
    <dgm:cxn modelId="{451AA785-6464-4932-A702-114E62F997A4}" type="presParOf" srcId="{0D734D2E-9A12-4737-8CC7-C8EB94CB179C}" destId="{F78109AB-FF83-41A5-8175-3CE67249A554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502EA5-A770-422F-9214-F3646D4AB515}">
      <dsp:nvSpPr>
        <dsp:cNvPr id="0" name=""/>
        <dsp:cNvSpPr/>
      </dsp:nvSpPr>
      <dsp:spPr>
        <a:xfrm>
          <a:off x="4978219" y="3966577"/>
          <a:ext cx="2895027" cy="18753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    </a:t>
          </a:r>
          <a:r>
            <a:rPr lang="en-US" sz="1000" kern="1200" dirty="0" err="1" smtClean="0"/>
            <a:t>Maths</a:t>
          </a: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    English</a:t>
          </a: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    Art</a:t>
          </a: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     PE</a:t>
          </a: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     Science</a:t>
          </a: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     Computing</a:t>
          </a:r>
          <a:endParaRPr lang="en-US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/>
            <a:t>      IRT</a:t>
          </a:r>
          <a:endParaRPr lang="en-US" sz="1000" kern="1200" dirty="0"/>
        </a:p>
      </dsp:txBody>
      <dsp:txXfrm>
        <a:off x="5887922" y="4476602"/>
        <a:ext cx="1944129" cy="1324101"/>
      </dsp:txXfrm>
    </dsp:sp>
    <dsp:sp modelId="{4E42E279-E4B8-4E2A-A2F2-9F14D2CC4353}">
      <dsp:nvSpPr>
        <dsp:cNvPr id="0" name=""/>
        <dsp:cNvSpPr/>
      </dsp:nvSpPr>
      <dsp:spPr>
        <a:xfrm>
          <a:off x="254752" y="3886791"/>
          <a:ext cx="2895027" cy="20348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Base Curriculum Skills </a:t>
          </a:r>
          <a:r>
            <a:rPr lang="en-US" sz="1200" kern="1200" smtClean="0"/>
            <a:t>Progression Document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Students Stress Survey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Pupil Questionnaire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Staff Questionnaires and communication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Student Voice 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Parent/ Carer Voice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B4L Gears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200" kern="1200" dirty="0"/>
        </a:p>
      </dsp:txBody>
      <dsp:txXfrm>
        <a:off x="299452" y="4440214"/>
        <a:ext cx="1937119" cy="1436769"/>
      </dsp:txXfrm>
    </dsp:sp>
    <dsp:sp modelId="{07A4EE61-111F-4DB0-A254-8694F4270DCD}">
      <dsp:nvSpPr>
        <dsp:cNvPr id="0" name=""/>
        <dsp:cNvSpPr/>
      </dsp:nvSpPr>
      <dsp:spPr>
        <a:xfrm>
          <a:off x="4978219" y="-18481"/>
          <a:ext cx="2895027" cy="18753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Emotional Intelligence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Communication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Social Skills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Identity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Interventions</a:t>
          </a:r>
          <a:endParaRPr lang="en-US" sz="1200" kern="1200" dirty="0"/>
        </a:p>
      </dsp:txBody>
      <dsp:txXfrm>
        <a:off x="5887922" y="22714"/>
        <a:ext cx="1944129" cy="1324101"/>
      </dsp:txXfrm>
    </dsp:sp>
    <dsp:sp modelId="{B0E89F1B-AC77-40D1-9517-7FBBCC702106}">
      <dsp:nvSpPr>
        <dsp:cNvPr id="0" name=""/>
        <dsp:cNvSpPr/>
      </dsp:nvSpPr>
      <dsp:spPr>
        <a:xfrm>
          <a:off x="254752" y="-18481"/>
          <a:ext cx="2895027" cy="18753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EHCP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Reports from  Teachers &amp; other professionals 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In school teacher discussions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smtClean="0"/>
            <a:t>IRT referral/suggestion</a:t>
          </a:r>
          <a:endParaRPr lang="en-US" sz="1200" kern="1200" dirty="0"/>
        </a:p>
      </dsp:txBody>
      <dsp:txXfrm>
        <a:off x="295947" y="22714"/>
        <a:ext cx="1944129" cy="1324101"/>
      </dsp:txXfrm>
    </dsp:sp>
    <dsp:sp modelId="{67507F8F-4953-4A71-8A4F-250711139A31}">
      <dsp:nvSpPr>
        <dsp:cNvPr id="0" name=""/>
        <dsp:cNvSpPr/>
      </dsp:nvSpPr>
      <dsp:spPr>
        <a:xfrm>
          <a:off x="1467851" y="355453"/>
          <a:ext cx="2537544" cy="2537544"/>
        </a:xfrm>
        <a:prstGeom prst="pieWedge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dirty="0" smtClean="0">
              <a:solidFill>
                <a:schemeClr val="tx1"/>
              </a:solidFill>
            </a:rPr>
            <a:t>Entry into Base</a:t>
          </a:r>
          <a:endParaRPr lang="en-US" sz="2300" b="1" kern="1200" dirty="0">
            <a:solidFill>
              <a:schemeClr val="tx1"/>
            </a:solidFill>
          </a:endParaRPr>
        </a:p>
      </dsp:txBody>
      <dsp:txXfrm>
        <a:off x="2211080" y="1098682"/>
        <a:ext cx="1794315" cy="1794315"/>
      </dsp:txXfrm>
    </dsp:sp>
    <dsp:sp modelId="{8428441C-F993-4137-B277-A79C2B081E0B}">
      <dsp:nvSpPr>
        <dsp:cNvPr id="0" name=""/>
        <dsp:cNvSpPr/>
      </dsp:nvSpPr>
      <dsp:spPr>
        <a:xfrm rot="5400000">
          <a:off x="4122603" y="355453"/>
          <a:ext cx="2537544" cy="2537544"/>
        </a:xfrm>
        <a:prstGeom prst="pieWedge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dirty="0" smtClean="0">
              <a:solidFill>
                <a:schemeClr val="tx1"/>
              </a:solidFill>
            </a:rPr>
            <a:t>Key Teaching Tools</a:t>
          </a:r>
          <a:endParaRPr lang="en-US" sz="2300" b="1" kern="1200" dirty="0">
            <a:solidFill>
              <a:schemeClr val="tx1"/>
            </a:solidFill>
          </a:endParaRPr>
        </a:p>
      </dsp:txBody>
      <dsp:txXfrm rot="-5400000">
        <a:off x="4122603" y="1098682"/>
        <a:ext cx="1794315" cy="1794315"/>
      </dsp:txXfrm>
    </dsp:sp>
    <dsp:sp modelId="{FBA85EBD-A275-4F95-B824-87D7B5BBA096}">
      <dsp:nvSpPr>
        <dsp:cNvPr id="0" name=""/>
        <dsp:cNvSpPr/>
      </dsp:nvSpPr>
      <dsp:spPr>
        <a:xfrm rot="10800000">
          <a:off x="4122603" y="3010205"/>
          <a:ext cx="2537544" cy="2537544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dirty="0" smtClean="0">
              <a:solidFill>
                <a:schemeClr val="tx1"/>
              </a:solidFill>
            </a:rPr>
            <a:t>Main School Links</a:t>
          </a:r>
          <a:endParaRPr lang="en-US" sz="2300" b="1" kern="1200" dirty="0">
            <a:solidFill>
              <a:schemeClr val="tx1"/>
            </a:solidFill>
          </a:endParaRPr>
        </a:p>
      </dsp:txBody>
      <dsp:txXfrm rot="10800000">
        <a:off x="4122603" y="3010205"/>
        <a:ext cx="1794315" cy="1794315"/>
      </dsp:txXfrm>
    </dsp:sp>
    <dsp:sp modelId="{FB6E3984-89CA-4ACA-A798-A43E8E84F14B}">
      <dsp:nvSpPr>
        <dsp:cNvPr id="0" name=""/>
        <dsp:cNvSpPr/>
      </dsp:nvSpPr>
      <dsp:spPr>
        <a:xfrm rot="16200000">
          <a:off x="1467851" y="3010205"/>
          <a:ext cx="2537544" cy="2537544"/>
        </a:xfrm>
        <a:prstGeom prst="pieWedge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dirty="0" smtClean="0">
              <a:solidFill>
                <a:schemeClr val="tx1"/>
              </a:solidFill>
            </a:rPr>
            <a:t>Assessment</a:t>
          </a:r>
          <a:endParaRPr lang="en-US" sz="2300" b="1" kern="1200" dirty="0">
            <a:solidFill>
              <a:schemeClr val="tx1"/>
            </a:solidFill>
          </a:endParaRPr>
        </a:p>
      </dsp:txBody>
      <dsp:txXfrm rot="5400000">
        <a:off x="2211080" y="3010205"/>
        <a:ext cx="1794315" cy="1794315"/>
      </dsp:txXfrm>
    </dsp:sp>
    <dsp:sp modelId="{7B3FF71B-7C03-43EB-AA2B-D5F3FC4C043D}">
      <dsp:nvSpPr>
        <dsp:cNvPr id="0" name=""/>
        <dsp:cNvSpPr/>
      </dsp:nvSpPr>
      <dsp:spPr>
        <a:xfrm>
          <a:off x="3625936" y="2424167"/>
          <a:ext cx="876126" cy="761849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8109AB-FF83-41A5-8175-3CE67249A554}">
      <dsp:nvSpPr>
        <dsp:cNvPr id="0" name=""/>
        <dsp:cNvSpPr/>
      </dsp:nvSpPr>
      <dsp:spPr>
        <a:xfrm rot="10800000">
          <a:off x="3625936" y="2717186"/>
          <a:ext cx="876126" cy="761849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671C62-9080-416A-8F68-93B0DCFCD6E3}" type="datetimeFigureOut">
              <a:rPr lang="en-GB" smtClean="0"/>
              <a:t>24/01/2023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CD11C-34AA-4C62-A157-B85C381BF1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405157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75CAE2-D5F7-4228-A63A-B5A05D80F202}" type="datetimeFigureOut">
              <a:rPr lang="en-GB" smtClean="0"/>
              <a:t>24/01/2023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423E9E-E35E-4FE9-8DE8-EF6D5C65C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355209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A9A65-7B7C-499E-A807-9132C22588B2}" type="datetime1">
              <a:rPr lang="en-GB" smtClean="0"/>
              <a:t>24/01/2023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AE3D5-36AF-46B3-8E44-1DA998CE5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599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77539-8A36-46B4-8709-B75C349F84FD}" type="datetime1">
              <a:rPr lang="en-GB" smtClean="0"/>
              <a:t>24/01/2023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AE3D5-36AF-46B3-8E44-1DA998CE5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583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293DD-F223-43D9-8B44-9E0FE7A2E852}" type="datetime1">
              <a:rPr lang="en-GB" smtClean="0"/>
              <a:t>24/01/2023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AE3D5-36AF-46B3-8E44-1DA998CE5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828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CF6BA-9232-4F24-B5AC-482350E71528}" type="datetime1">
              <a:rPr lang="en-GB" smtClean="0"/>
              <a:t>24/01/2023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AE3D5-36AF-46B3-8E44-1DA998CE5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283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03D71-34D7-4A3A-BA99-5EE5B4E91A5E}" type="datetime1">
              <a:rPr lang="en-GB" smtClean="0"/>
              <a:t>24/01/2023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AE3D5-36AF-46B3-8E44-1DA998CE5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793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4444F-B404-479F-93DA-BDBF2FE920B2}" type="datetime1">
              <a:rPr lang="en-GB" smtClean="0"/>
              <a:t>24/01/2023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AE3D5-36AF-46B3-8E44-1DA998CE5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151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29698-AC28-4EE9-9F1C-F5AE4022D848}" type="datetime1">
              <a:rPr lang="en-GB" smtClean="0"/>
              <a:t>24/01/2023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AE3D5-36AF-46B3-8E44-1DA998CE5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547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71D3F-F7CC-4FC3-8D2C-141E72232E04}" type="datetime1">
              <a:rPr lang="en-GB" smtClean="0"/>
              <a:t>24/01/2023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AE3D5-36AF-46B3-8E44-1DA998CE5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509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C1D59-1A45-4114-9A64-2C1F6E1BF2FE}" type="datetime1">
              <a:rPr lang="en-GB" smtClean="0"/>
              <a:t>24/01/2023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AE3D5-36AF-46B3-8E44-1DA998CE5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221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33744-E7FE-408F-8565-405D9B17FA13}" type="datetime1">
              <a:rPr lang="en-GB" smtClean="0"/>
              <a:t>24/01/2023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AE3D5-36AF-46B3-8E44-1DA998CE5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203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C6180-A9A6-495F-8ECE-D6312224470A}" type="datetime1">
              <a:rPr lang="en-GB" smtClean="0"/>
              <a:t>24/01/2023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AE3D5-36AF-46B3-8E44-1DA998CE5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867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3D0FA-A71D-49A3-AD10-8F159182E733}" type="datetime1">
              <a:rPr lang="en-GB" smtClean="0"/>
              <a:t>24/01/2023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3AE3D5-36AF-46B3-8E44-1DA998CE5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288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03276766"/>
              </p:ext>
            </p:extLst>
          </p:nvPr>
        </p:nvGraphicFramePr>
        <p:xfrm>
          <a:off x="2032000" y="719666"/>
          <a:ext cx="8128000" cy="59032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403566" y="182880"/>
            <a:ext cx="7903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solidFill>
                  <a:srgbClr val="0070C0"/>
                </a:solidFill>
              </a:rPr>
              <a:t>Base Curriculum Planning Cycle</a:t>
            </a:r>
            <a:endParaRPr lang="en-GB" b="1" u="sng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6571" y="719666"/>
            <a:ext cx="2076995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solidFill>
                  <a:srgbClr val="00B050"/>
                </a:solidFill>
              </a:rPr>
              <a:t>Base Curriculum Intent Statement:</a:t>
            </a:r>
          </a:p>
          <a:p>
            <a:r>
              <a:rPr lang="en-GB" sz="1400" i="1" dirty="0" err="1" smtClean="0">
                <a:solidFill>
                  <a:srgbClr val="FF0000"/>
                </a:solidFill>
              </a:rPr>
              <a:t>Keyham</a:t>
            </a:r>
            <a:r>
              <a:rPr lang="en-GB" sz="1400" i="1" dirty="0" smtClean="0">
                <a:solidFill>
                  <a:srgbClr val="FF0000"/>
                </a:solidFill>
              </a:rPr>
              <a:t> Base is an in-school teacher led psychosocial intervention group whose curriculum supports students to become effective, empowered communicators able to independently challenge and realise their individual potential.</a:t>
            </a:r>
            <a:endParaRPr lang="en-GB" sz="14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5395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105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Wigston Academies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Pete Leatherland</dc:creator>
  <cp:lastModifiedBy>Anne-Marie Leatherland</cp:lastModifiedBy>
  <cp:revision>11</cp:revision>
  <dcterms:created xsi:type="dcterms:W3CDTF">2020-09-20T17:07:19Z</dcterms:created>
  <dcterms:modified xsi:type="dcterms:W3CDTF">2023-01-24T13:50:30Z</dcterms:modified>
</cp:coreProperties>
</file>